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5"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2" d="100"/>
          <a:sy n="82"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printerSettings" Target="printerSettings/printerSettings1.bin"/><Relationship Id="rId40" Type="http://schemas.openxmlformats.org/officeDocument/2006/relationships/presProps" Target="presProps.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ableStyles" Target="tableStyle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theme" Target="theme/theme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1773B0-4D75-DA49-9914-EFF91B4B172A}" type="datetimeFigureOut">
              <a:rPr lang="en-US" smtClean="0"/>
              <a:pPr/>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773B0-4D75-DA49-9914-EFF91B4B172A}" type="datetimeFigureOut">
              <a:rPr lang="en-US" smtClean="0"/>
              <a:pPr/>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773B0-4D75-DA49-9914-EFF91B4B172A}" type="datetimeFigureOut">
              <a:rPr lang="en-US" smtClean="0"/>
              <a:pPr/>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773B0-4D75-DA49-9914-EFF91B4B172A}" type="datetimeFigureOut">
              <a:rPr lang="en-US" smtClean="0"/>
              <a:pPr/>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1773B0-4D75-DA49-9914-EFF91B4B172A}" type="datetimeFigureOut">
              <a:rPr lang="en-US" smtClean="0"/>
              <a:pPr/>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1773B0-4D75-DA49-9914-EFF91B4B172A}" type="datetimeFigureOut">
              <a:rPr lang="en-US" smtClean="0"/>
              <a:pPr/>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1773B0-4D75-DA49-9914-EFF91B4B172A}" type="datetimeFigureOut">
              <a:rPr lang="en-US" smtClean="0"/>
              <a:pPr/>
              <a:t>3/19/12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1773B0-4D75-DA49-9914-EFF91B4B172A}" type="datetimeFigureOut">
              <a:rPr lang="en-US" smtClean="0"/>
              <a:pPr/>
              <a:t>3/19/12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1773B0-4D75-DA49-9914-EFF91B4B172A}" type="datetimeFigureOut">
              <a:rPr lang="en-US" smtClean="0"/>
              <a:pPr/>
              <a:t>3/19/12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1773B0-4D75-DA49-9914-EFF91B4B172A}" type="datetimeFigureOut">
              <a:rPr lang="en-US" smtClean="0"/>
              <a:pPr/>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1773B0-4D75-DA49-9914-EFF91B4B172A}" type="datetimeFigureOut">
              <a:rPr lang="en-US" smtClean="0"/>
              <a:pPr/>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7CF6-C237-364E-B963-B09511B310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1773B0-4D75-DA49-9914-EFF91B4B172A}" type="datetimeFigureOut">
              <a:rPr lang="en-US" smtClean="0"/>
              <a:pPr/>
              <a:t>3/19/12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7CF6-C237-364E-B963-B09511B310C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828246"/>
          </a:xfrm>
        </p:spPr>
        <p:txBody>
          <a:bodyPr/>
          <a:lstStyle/>
          <a:p>
            <a:r>
              <a:rPr lang="en-US" dirty="0" smtClean="0"/>
              <a:t>Test 3 Review</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normAutofit fontScale="90000"/>
          </a:bodyPr>
          <a:lstStyle/>
          <a:p>
            <a:r>
              <a:rPr lang="en-US" dirty="0" smtClean="0"/>
              <a:t>1. </a:t>
            </a:r>
            <a:r>
              <a:rPr lang="en-US" dirty="0" err="1" smtClean="0"/>
              <a:t>Yo</a:t>
            </a:r>
            <a:r>
              <a:rPr lang="en-US" dirty="0" smtClean="0"/>
              <a:t> _______ (</a:t>
            </a:r>
            <a:r>
              <a:rPr lang="en-US" dirty="0" err="1" smtClean="0"/>
              <a:t>decir</a:t>
            </a:r>
            <a:r>
              <a:rPr lang="en-US" dirty="0" smtClean="0"/>
              <a:t>) </a:t>
            </a:r>
            <a:r>
              <a:rPr lang="en-US" dirty="0" err="1" smtClean="0"/>
              <a:t>que</a:t>
            </a:r>
            <a:r>
              <a:rPr lang="en-US" dirty="0" smtClean="0"/>
              <a:t> el </a:t>
            </a:r>
            <a:r>
              <a:rPr lang="en-US" dirty="0" err="1" smtClean="0"/>
              <a:t>gato</a:t>
            </a:r>
            <a:r>
              <a:rPr lang="en-US" dirty="0" smtClean="0"/>
              <a:t> de Adolfo </a:t>
            </a:r>
            <a:r>
              <a:rPr lang="en-US" dirty="0" err="1" smtClean="0"/>
              <a:t>es</a:t>
            </a:r>
            <a:r>
              <a:rPr lang="en-US" dirty="0" smtClean="0"/>
              <a:t> adorable.</a:t>
            </a:r>
            <a:br>
              <a:rPr lang="en-US" dirty="0" smtClean="0"/>
            </a:br>
            <a:r>
              <a:rPr lang="en-US" dirty="0" smtClean="0"/>
              <a:t>2. Los </a:t>
            </a:r>
            <a:r>
              <a:rPr lang="en-US" dirty="0" err="1" smtClean="0"/>
              <a:t>chicos</a:t>
            </a:r>
            <a:r>
              <a:rPr lang="en-US" dirty="0" smtClean="0"/>
              <a:t> </a:t>
            </a:r>
            <a:r>
              <a:rPr lang="en-US" dirty="0" err="1" smtClean="0"/>
              <a:t>siempre</a:t>
            </a:r>
            <a:r>
              <a:rPr lang="en-US" dirty="0" smtClean="0"/>
              <a:t> ______ (</a:t>
            </a:r>
            <a:r>
              <a:rPr lang="en-US" dirty="0" err="1" smtClean="0"/>
              <a:t>repetir</a:t>
            </a:r>
            <a:r>
              <a:rPr lang="en-US" dirty="0" smtClean="0"/>
              <a:t>) </a:t>
            </a:r>
            <a:r>
              <a:rPr lang="en-US" dirty="0" err="1" smtClean="0"/>
              <a:t>que</a:t>
            </a:r>
            <a:r>
              <a:rPr lang="en-US" dirty="0" smtClean="0"/>
              <a:t> March Madness </a:t>
            </a:r>
            <a:r>
              <a:rPr lang="en-US" dirty="0" err="1" smtClean="0"/>
              <a:t>es</a:t>
            </a:r>
            <a:r>
              <a:rPr lang="en-US" dirty="0" smtClean="0"/>
              <a:t> </a:t>
            </a:r>
            <a:r>
              <a:rPr lang="en-US" dirty="0" err="1" smtClean="0"/>
              <a:t>importante</a:t>
            </a:r>
            <a:r>
              <a:rPr lang="en-US" dirty="0" smtClean="0"/>
              <a:t>.</a:t>
            </a:r>
            <a:br>
              <a:rPr lang="en-US" dirty="0" smtClean="0"/>
            </a:br>
            <a:r>
              <a:rPr lang="en-US" dirty="0" smtClean="0"/>
              <a:t>3. </a:t>
            </a:r>
            <a:r>
              <a:rPr lang="en-US" dirty="0" err="1" smtClean="0"/>
              <a:t>Nosotros</a:t>
            </a:r>
            <a:r>
              <a:rPr lang="en-US" dirty="0" smtClean="0"/>
              <a:t> ______ (</a:t>
            </a:r>
            <a:r>
              <a:rPr lang="en-US" dirty="0" err="1" smtClean="0"/>
              <a:t>deber</a:t>
            </a:r>
            <a:r>
              <a:rPr lang="en-US" dirty="0" smtClean="0"/>
              <a:t>) </a:t>
            </a:r>
            <a:r>
              <a:rPr lang="en-US" dirty="0" err="1" smtClean="0"/>
              <a:t>estudiar</a:t>
            </a:r>
            <a:r>
              <a:rPr lang="en-US" dirty="0" smtClean="0"/>
              <a:t> </a:t>
            </a:r>
            <a:r>
              <a:rPr lang="en-US" dirty="0" err="1" smtClean="0"/>
              <a:t>por</a:t>
            </a:r>
            <a:r>
              <a:rPr lang="en-US" dirty="0" smtClean="0"/>
              <a:t> el </a:t>
            </a:r>
            <a:r>
              <a:rPr lang="en-US" dirty="0" err="1" smtClean="0"/>
              <a:t>examen</a:t>
            </a:r>
            <a:r>
              <a:rPr lang="en-US" dirty="0" smtClean="0"/>
              <a:t> de </a:t>
            </a:r>
            <a:r>
              <a:rPr lang="en-US" dirty="0" err="1" smtClean="0"/>
              <a:t>español</a:t>
            </a:r>
            <a:r>
              <a:rPr lang="en-US" dirty="0" smtClean="0"/>
              <a:t>.</a:t>
            </a:r>
            <a:br>
              <a:rPr lang="en-US" dirty="0" smtClean="0"/>
            </a:br>
            <a:r>
              <a:rPr lang="en-US" dirty="0" smtClean="0"/>
              <a:t>4. Las </a:t>
            </a:r>
            <a:r>
              <a:rPr lang="en-US" dirty="0" err="1" smtClean="0"/>
              <a:t>chicas</a:t>
            </a:r>
            <a:r>
              <a:rPr lang="en-US" dirty="0" smtClean="0"/>
              <a:t> _____ (</a:t>
            </a:r>
            <a:r>
              <a:rPr lang="en-US" dirty="0" err="1" smtClean="0"/>
              <a:t>pedir</a:t>
            </a:r>
            <a:r>
              <a:rPr lang="en-US" dirty="0" smtClean="0"/>
              <a:t>) a Srta. P a </a:t>
            </a:r>
            <a:r>
              <a:rPr lang="en-US" dirty="0" err="1" smtClean="0"/>
              <a:t>mirar</a:t>
            </a:r>
            <a:r>
              <a:rPr lang="en-US" dirty="0" smtClean="0"/>
              <a:t> </a:t>
            </a:r>
            <a:r>
              <a:rPr lang="en-US" dirty="0" err="1" smtClean="0"/>
              <a:t>peliculas</a:t>
            </a:r>
            <a:r>
              <a:rPr lang="en-US" dirty="0" smtClean="0"/>
              <a:t> en </a:t>
            </a:r>
            <a:r>
              <a:rPr lang="en-US" dirty="0" err="1" smtClean="0"/>
              <a:t>español</a:t>
            </a:r>
            <a:r>
              <a:rPr lang="en-US" dirty="0" smtClean="0"/>
              <a:t>.</a:t>
            </a:r>
            <a:br>
              <a:rPr lang="en-US" dirty="0" smtClean="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38037"/>
          </a:xfrm>
        </p:spPr>
        <p:txBody>
          <a:bodyPr>
            <a:normAutofit fontScale="90000"/>
          </a:bodyPr>
          <a:lstStyle/>
          <a:p>
            <a:r>
              <a:rPr lang="en-US" dirty="0" smtClean="0"/>
              <a:t>1. </a:t>
            </a:r>
            <a:r>
              <a:rPr lang="en-US" dirty="0" err="1" smtClean="0"/>
              <a:t>Yo</a:t>
            </a:r>
            <a:r>
              <a:rPr lang="en-US" dirty="0" smtClean="0"/>
              <a:t> </a:t>
            </a:r>
            <a:r>
              <a:rPr lang="en-US" dirty="0" err="1" smtClean="0">
                <a:solidFill>
                  <a:srgbClr val="FF0000"/>
                </a:solidFill>
              </a:rPr>
              <a:t>digo</a:t>
            </a:r>
            <a:r>
              <a:rPr lang="en-US" dirty="0" smtClean="0"/>
              <a:t> (</a:t>
            </a:r>
            <a:r>
              <a:rPr lang="en-US" dirty="0" err="1" smtClean="0"/>
              <a:t>decir</a:t>
            </a:r>
            <a:r>
              <a:rPr lang="en-US" dirty="0" smtClean="0"/>
              <a:t>) </a:t>
            </a:r>
            <a:r>
              <a:rPr lang="en-US" dirty="0" err="1" smtClean="0"/>
              <a:t>que</a:t>
            </a:r>
            <a:r>
              <a:rPr lang="en-US" dirty="0" smtClean="0"/>
              <a:t> el </a:t>
            </a:r>
            <a:r>
              <a:rPr lang="en-US" dirty="0" err="1" smtClean="0"/>
              <a:t>gato</a:t>
            </a:r>
            <a:r>
              <a:rPr lang="en-US" dirty="0" smtClean="0"/>
              <a:t> de Adolfo </a:t>
            </a:r>
            <a:r>
              <a:rPr lang="en-US" dirty="0" err="1" smtClean="0"/>
              <a:t>es</a:t>
            </a:r>
            <a:r>
              <a:rPr lang="en-US" dirty="0" smtClean="0"/>
              <a:t> adorable.</a:t>
            </a:r>
            <a:br>
              <a:rPr lang="en-US" dirty="0" smtClean="0"/>
            </a:br>
            <a:r>
              <a:rPr lang="en-US" dirty="0" smtClean="0"/>
              <a:t>2. Los </a:t>
            </a:r>
            <a:r>
              <a:rPr lang="en-US" dirty="0" err="1" smtClean="0"/>
              <a:t>chicos</a:t>
            </a:r>
            <a:r>
              <a:rPr lang="en-US" dirty="0" smtClean="0"/>
              <a:t> </a:t>
            </a:r>
            <a:r>
              <a:rPr lang="en-US" dirty="0" err="1" smtClean="0"/>
              <a:t>siempre</a:t>
            </a:r>
            <a:r>
              <a:rPr lang="en-US" dirty="0" smtClean="0"/>
              <a:t> </a:t>
            </a:r>
            <a:r>
              <a:rPr lang="en-US" dirty="0" err="1" smtClean="0">
                <a:solidFill>
                  <a:srgbClr val="FF0000"/>
                </a:solidFill>
              </a:rPr>
              <a:t>repiten</a:t>
            </a:r>
            <a:r>
              <a:rPr lang="en-US" dirty="0" smtClean="0"/>
              <a:t> (</a:t>
            </a:r>
            <a:r>
              <a:rPr lang="en-US" dirty="0" err="1" smtClean="0"/>
              <a:t>repetir</a:t>
            </a:r>
            <a:r>
              <a:rPr lang="en-US" dirty="0" smtClean="0"/>
              <a:t>) </a:t>
            </a:r>
            <a:r>
              <a:rPr lang="en-US" dirty="0" err="1" smtClean="0"/>
              <a:t>que</a:t>
            </a:r>
            <a:r>
              <a:rPr lang="en-US" dirty="0" smtClean="0"/>
              <a:t> March Madness </a:t>
            </a:r>
            <a:r>
              <a:rPr lang="en-US" dirty="0" err="1" smtClean="0"/>
              <a:t>es</a:t>
            </a:r>
            <a:r>
              <a:rPr lang="en-US" dirty="0" smtClean="0"/>
              <a:t> </a:t>
            </a:r>
            <a:r>
              <a:rPr lang="en-US" dirty="0" err="1" smtClean="0"/>
              <a:t>importante</a:t>
            </a:r>
            <a:r>
              <a:rPr lang="en-US" dirty="0" smtClean="0"/>
              <a:t>.</a:t>
            </a:r>
            <a:br>
              <a:rPr lang="en-US" dirty="0" smtClean="0"/>
            </a:br>
            <a:r>
              <a:rPr lang="en-US" dirty="0" smtClean="0"/>
              <a:t>3. </a:t>
            </a:r>
            <a:r>
              <a:rPr lang="en-US" dirty="0" err="1" smtClean="0"/>
              <a:t>Nosotros</a:t>
            </a:r>
            <a:r>
              <a:rPr lang="en-US" dirty="0" smtClean="0"/>
              <a:t> </a:t>
            </a:r>
            <a:r>
              <a:rPr lang="en-US" dirty="0" err="1" smtClean="0">
                <a:solidFill>
                  <a:srgbClr val="FF0000"/>
                </a:solidFill>
              </a:rPr>
              <a:t>debemos</a:t>
            </a:r>
            <a:r>
              <a:rPr lang="en-US" dirty="0" smtClean="0"/>
              <a:t> (</a:t>
            </a:r>
            <a:r>
              <a:rPr lang="en-US" dirty="0" err="1" smtClean="0"/>
              <a:t>deber</a:t>
            </a:r>
            <a:r>
              <a:rPr lang="en-US" dirty="0" smtClean="0"/>
              <a:t>) </a:t>
            </a:r>
            <a:r>
              <a:rPr lang="en-US" dirty="0" err="1" smtClean="0"/>
              <a:t>estudiar</a:t>
            </a:r>
            <a:r>
              <a:rPr lang="en-US" dirty="0" smtClean="0"/>
              <a:t> </a:t>
            </a:r>
            <a:r>
              <a:rPr lang="en-US" dirty="0" err="1" smtClean="0"/>
              <a:t>por</a:t>
            </a:r>
            <a:r>
              <a:rPr lang="en-US" dirty="0" smtClean="0"/>
              <a:t> el </a:t>
            </a:r>
            <a:r>
              <a:rPr lang="en-US" dirty="0" err="1" smtClean="0"/>
              <a:t>examen</a:t>
            </a:r>
            <a:r>
              <a:rPr lang="en-US" dirty="0" smtClean="0"/>
              <a:t> de </a:t>
            </a:r>
            <a:r>
              <a:rPr lang="en-US" dirty="0" err="1" smtClean="0"/>
              <a:t>español</a:t>
            </a:r>
            <a:r>
              <a:rPr lang="en-US" dirty="0" smtClean="0"/>
              <a:t>.</a:t>
            </a:r>
            <a:br>
              <a:rPr lang="en-US" dirty="0" smtClean="0"/>
            </a:br>
            <a:r>
              <a:rPr lang="en-US" dirty="0" smtClean="0"/>
              <a:t>4. Las </a:t>
            </a:r>
            <a:r>
              <a:rPr lang="en-US" dirty="0" err="1" smtClean="0"/>
              <a:t>chicas</a:t>
            </a:r>
            <a:r>
              <a:rPr lang="en-US" dirty="0" smtClean="0"/>
              <a:t> </a:t>
            </a:r>
            <a:r>
              <a:rPr lang="en-US" dirty="0" err="1" smtClean="0">
                <a:solidFill>
                  <a:srgbClr val="FF0000"/>
                </a:solidFill>
              </a:rPr>
              <a:t>piden</a:t>
            </a:r>
            <a:r>
              <a:rPr lang="en-US" dirty="0" smtClean="0">
                <a:solidFill>
                  <a:srgbClr val="FF0000"/>
                </a:solidFill>
              </a:rPr>
              <a:t> </a:t>
            </a:r>
            <a:r>
              <a:rPr lang="en-US" dirty="0" smtClean="0"/>
              <a:t>(</a:t>
            </a:r>
            <a:r>
              <a:rPr lang="en-US" dirty="0" err="1" smtClean="0"/>
              <a:t>pedir</a:t>
            </a:r>
            <a:r>
              <a:rPr lang="en-US" dirty="0" smtClean="0"/>
              <a:t>) a Srta. P a </a:t>
            </a:r>
            <a:r>
              <a:rPr lang="en-US" dirty="0" err="1" smtClean="0"/>
              <a:t>mirar</a:t>
            </a:r>
            <a:r>
              <a:rPr lang="en-US" dirty="0" smtClean="0"/>
              <a:t> </a:t>
            </a:r>
            <a:r>
              <a:rPr lang="en-US" dirty="0" err="1" smtClean="0"/>
              <a:t>peliculas</a:t>
            </a:r>
            <a:r>
              <a:rPr lang="en-US" dirty="0" smtClean="0"/>
              <a:t> en </a:t>
            </a:r>
            <a:r>
              <a:rPr lang="en-US" dirty="0" err="1" smtClean="0"/>
              <a:t>español</a:t>
            </a:r>
            <a:r>
              <a:rPr lang="en-US" dirty="0" smtClean="0"/>
              <a:t>.</a:t>
            </a:r>
            <a:br>
              <a:rPr lang="en-US" dirty="0" smtClean="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err="1" smtClean="0"/>
              <a:t>Dondé</a:t>
            </a:r>
            <a:r>
              <a:rPr lang="en-US" dirty="0" smtClean="0"/>
              <a:t> </a:t>
            </a:r>
            <a:r>
              <a:rPr lang="en-US" dirty="0" err="1" smtClean="0"/>
              <a:t>necesitan</a:t>
            </a:r>
            <a:r>
              <a:rPr lang="en-US" dirty="0" smtClean="0"/>
              <a:t> </a:t>
            </a:r>
            <a:r>
              <a:rPr lang="en-US" dirty="0" err="1" smtClean="0"/>
              <a:t>ir</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3142"/>
          </a:xfrm>
        </p:spPr>
        <p:txBody>
          <a:bodyPr>
            <a:normAutofit fontScale="90000"/>
          </a:bodyPr>
          <a:lstStyle/>
          <a:p>
            <a:r>
              <a:rPr lang="en-US" dirty="0" smtClean="0"/>
              <a:t>1. A. </a:t>
            </a:r>
            <a:r>
              <a:rPr lang="en-US" dirty="0" err="1" smtClean="0"/>
              <a:t>Necesitan</a:t>
            </a:r>
            <a:r>
              <a:rPr lang="en-US" dirty="0" smtClean="0"/>
              <a:t> </a:t>
            </a:r>
            <a:r>
              <a:rPr lang="en-US" dirty="0" err="1" smtClean="0"/>
              <a:t>ir</a:t>
            </a:r>
            <a:r>
              <a:rPr lang="en-US" dirty="0" smtClean="0"/>
              <a:t> a </a:t>
            </a:r>
            <a:r>
              <a:rPr lang="en-US" dirty="0" err="1" smtClean="0"/>
              <a:t>su</a:t>
            </a:r>
            <a:r>
              <a:rPr lang="en-US" dirty="0" smtClean="0"/>
              <a:t> </a:t>
            </a:r>
            <a:r>
              <a:rPr lang="en-US" dirty="0" err="1" smtClean="0"/>
              <a:t>cuarto</a:t>
            </a:r>
            <a:r>
              <a:rPr lang="en-US" dirty="0" smtClean="0"/>
              <a:t/>
            </a:r>
            <a:br>
              <a:rPr lang="en-US" dirty="0" smtClean="0"/>
            </a:br>
            <a:r>
              <a:rPr lang="en-US" dirty="0" smtClean="0"/>
              <a:t>B. </a:t>
            </a:r>
            <a:r>
              <a:rPr lang="en-US" dirty="0" err="1" smtClean="0"/>
              <a:t>Necesitan</a:t>
            </a:r>
            <a:r>
              <a:rPr lang="en-US" dirty="0" smtClean="0"/>
              <a:t> </a:t>
            </a:r>
            <a:r>
              <a:rPr lang="en-US" dirty="0" err="1" smtClean="0"/>
              <a:t>ir</a:t>
            </a:r>
            <a:r>
              <a:rPr lang="en-US" dirty="0" smtClean="0"/>
              <a:t> al </a:t>
            </a:r>
            <a:r>
              <a:rPr lang="en-US" dirty="0" err="1" smtClean="0"/>
              <a:t>comedor</a:t>
            </a:r>
            <a:r>
              <a:rPr lang="en-US" dirty="0" smtClean="0"/>
              <a:t>.</a:t>
            </a:r>
            <a:br>
              <a:rPr lang="en-US" dirty="0" smtClean="0"/>
            </a:br>
            <a:r>
              <a:rPr lang="en-US" dirty="0" smtClean="0"/>
              <a:t/>
            </a:r>
            <a:br>
              <a:rPr lang="en-US" dirty="0" smtClean="0"/>
            </a:br>
            <a:r>
              <a:rPr lang="en-US" dirty="0" smtClean="0"/>
              <a:t>2. A. </a:t>
            </a:r>
            <a:r>
              <a:rPr lang="en-US" dirty="0" err="1" smtClean="0"/>
              <a:t>Necesita</a:t>
            </a:r>
            <a:r>
              <a:rPr lang="en-US" dirty="0" smtClean="0"/>
              <a:t> </a:t>
            </a:r>
            <a:r>
              <a:rPr lang="en-US" dirty="0" err="1" smtClean="0"/>
              <a:t>ir</a:t>
            </a:r>
            <a:r>
              <a:rPr lang="en-US" dirty="0" smtClean="0"/>
              <a:t> al </a:t>
            </a:r>
            <a:r>
              <a:rPr lang="en-US" dirty="0" err="1" smtClean="0"/>
              <a:t>garaje</a:t>
            </a:r>
            <a:r>
              <a:rPr lang="en-US" dirty="0" smtClean="0"/>
              <a:t>.</a:t>
            </a:r>
            <a:br>
              <a:rPr lang="en-US" dirty="0" smtClean="0"/>
            </a:br>
            <a:r>
              <a:rPr lang="en-US" dirty="0" smtClean="0"/>
              <a:t>B. </a:t>
            </a:r>
            <a:r>
              <a:rPr lang="en-US" dirty="0" err="1" smtClean="0"/>
              <a:t>Necesita</a:t>
            </a:r>
            <a:r>
              <a:rPr lang="en-US" dirty="0" smtClean="0"/>
              <a:t> </a:t>
            </a:r>
            <a:r>
              <a:rPr lang="en-US" dirty="0" err="1" smtClean="0"/>
              <a:t>ir</a:t>
            </a:r>
            <a:r>
              <a:rPr lang="en-US" dirty="0" smtClean="0"/>
              <a:t> a la </a:t>
            </a:r>
            <a:r>
              <a:rPr lang="en-US" dirty="0" err="1" smtClean="0"/>
              <a:t>sala</a:t>
            </a:r>
            <a:r>
              <a:rPr lang="en-US" dirty="0" smtClean="0"/>
              <a:t>.</a:t>
            </a:r>
            <a:br>
              <a:rPr lang="en-US" dirty="0" smtClean="0"/>
            </a:br>
            <a:r>
              <a:rPr lang="en-US" dirty="0" smtClean="0"/>
              <a:t/>
            </a:r>
            <a:br>
              <a:rPr lang="en-US" dirty="0" smtClean="0"/>
            </a:br>
            <a:r>
              <a:rPr lang="en-US" dirty="0" smtClean="0"/>
              <a:t>3. A. </a:t>
            </a:r>
            <a:r>
              <a:rPr lang="en-US" dirty="0" err="1" smtClean="0"/>
              <a:t>Necesitamos</a:t>
            </a:r>
            <a:r>
              <a:rPr lang="en-US" dirty="0" smtClean="0"/>
              <a:t> </a:t>
            </a:r>
            <a:r>
              <a:rPr lang="en-US" dirty="0" err="1" smtClean="0"/>
              <a:t>ir</a:t>
            </a:r>
            <a:r>
              <a:rPr lang="en-US" dirty="0" smtClean="0"/>
              <a:t> a </a:t>
            </a:r>
            <a:r>
              <a:rPr lang="en-US" dirty="0" err="1" smtClean="0"/>
              <a:t>nuestros</a:t>
            </a:r>
            <a:r>
              <a:rPr lang="en-US" dirty="0" smtClean="0"/>
              <a:t> </a:t>
            </a:r>
            <a:r>
              <a:rPr lang="en-US" dirty="0" err="1" smtClean="0"/>
              <a:t>carros</a:t>
            </a:r>
            <a:r>
              <a:rPr lang="en-US" dirty="0" smtClean="0"/>
              <a:t>.</a:t>
            </a:r>
            <a:br>
              <a:rPr lang="en-US" dirty="0" smtClean="0"/>
            </a:br>
            <a:r>
              <a:rPr lang="en-US" dirty="0" smtClean="0"/>
              <a:t>B. </a:t>
            </a:r>
            <a:r>
              <a:rPr lang="en-US" dirty="0" err="1" smtClean="0"/>
              <a:t>Necesitamos</a:t>
            </a:r>
            <a:r>
              <a:rPr lang="en-US" dirty="0" smtClean="0"/>
              <a:t> </a:t>
            </a:r>
            <a:r>
              <a:rPr lang="en-US" dirty="0" err="1" smtClean="0"/>
              <a:t>ir</a:t>
            </a:r>
            <a:r>
              <a:rPr lang="en-US" dirty="0" smtClean="0"/>
              <a:t> a la </a:t>
            </a:r>
            <a:r>
              <a:rPr lang="en-US" dirty="0" err="1" smtClean="0"/>
              <a:t>cocina</a:t>
            </a:r>
            <a:r>
              <a:rPr lang="en-US" dirty="0" smtClean="0"/>
              <a:t>.</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normAutofit/>
          </a:bodyPr>
          <a:lstStyle/>
          <a:p>
            <a:pPr fontAlgn="t">
              <a:spcBef>
                <a:spcPts val="0"/>
              </a:spcBef>
            </a:pPr>
            <a:r>
              <a:rPr lang="en-US" dirty="0" smtClean="0">
                <a:solidFill>
                  <a:schemeClr val="dk1"/>
                </a:solidFill>
              </a:rPr>
              <a:t/>
            </a:r>
            <a:br>
              <a:rPr lang="en-US" dirty="0" smtClean="0">
                <a:solidFill>
                  <a:schemeClr val="dk1"/>
                </a:solidFill>
              </a:rPr>
            </a:br>
            <a:r>
              <a:rPr lang="en-US" dirty="0" smtClean="0">
                <a:solidFill>
                  <a:schemeClr val="dk1"/>
                </a:solidFill>
              </a:rPr>
              <a:t/>
            </a:r>
            <a:br>
              <a:rPr lang="en-US" dirty="0" smtClean="0">
                <a:solidFill>
                  <a:schemeClr val="dk1"/>
                </a:solidFill>
              </a:rPr>
            </a:br>
            <a:endParaRPr lang="en-US" dirty="0"/>
          </a:p>
        </p:txBody>
      </p:sp>
      <p:graphicFrame>
        <p:nvGraphicFramePr>
          <p:cNvPr id="3" name="Table 2"/>
          <p:cNvGraphicFramePr>
            <a:graphicFrameLocks noGrp="1"/>
          </p:cNvGraphicFramePr>
          <p:nvPr/>
        </p:nvGraphicFramePr>
        <p:xfrm>
          <a:off x="185860" y="1397000"/>
          <a:ext cx="8735492" cy="2305001"/>
        </p:xfrm>
        <a:graphic>
          <a:graphicData uri="http://schemas.openxmlformats.org/drawingml/2006/table">
            <a:tbl>
              <a:tblPr firstRow="1" bandRow="1">
                <a:tableStyleId>{5C22544A-7EE6-4342-B048-85BDC9FD1C3A}</a:tableStyleId>
              </a:tblPr>
              <a:tblGrid>
                <a:gridCol w="2183873"/>
                <a:gridCol w="2183873"/>
                <a:gridCol w="2183873"/>
                <a:gridCol w="2183873"/>
              </a:tblGrid>
              <a:tr h="402548">
                <a:tc>
                  <a:txBody>
                    <a:bodyPr/>
                    <a:lstStyle/>
                    <a:p>
                      <a:r>
                        <a:rPr lang="en-US" dirty="0" smtClean="0"/>
                        <a:t>Singular</a:t>
                      </a:r>
                      <a:endParaRPr lang="en-US" dirty="0"/>
                    </a:p>
                  </a:txBody>
                  <a:tcPr/>
                </a:tc>
                <a:tc>
                  <a:txBody>
                    <a:bodyPr/>
                    <a:lstStyle/>
                    <a:p>
                      <a:endParaRPr lang="en-US"/>
                    </a:p>
                  </a:txBody>
                  <a:tcPr/>
                </a:tc>
                <a:tc>
                  <a:txBody>
                    <a:bodyPr/>
                    <a:lstStyle/>
                    <a:p>
                      <a:r>
                        <a:rPr lang="en-US" dirty="0" smtClean="0"/>
                        <a:t>Plural</a:t>
                      </a:r>
                      <a:endParaRPr lang="en-US" dirty="0"/>
                    </a:p>
                  </a:txBody>
                  <a:tcPr/>
                </a:tc>
                <a:tc>
                  <a:txBody>
                    <a:bodyPr/>
                    <a:lstStyle/>
                    <a:p>
                      <a:endParaRPr lang="en-US"/>
                    </a:p>
                  </a:txBody>
                  <a:tcPr/>
                </a:tc>
              </a:tr>
              <a:tr h="402548">
                <a:tc>
                  <a:txBody>
                    <a:bodyPr/>
                    <a:lstStyle/>
                    <a:p>
                      <a:r>
                        <a:rPr lang="en-US" b="1" dirty="0" err="1" smtClean="0">
                          <a:solidFill>
                            <a:srgbClr val="FF0000"/>
                          </a:solidFill>
                        </a:rPr>
                        <a:t>Masculino</a:t>
                      </a:r>
                      <a:endParaRPr lang="en-US" b="1" dirty="0">
                        <a:solidFill>
                          <a:srgbClr val="FF0000"/>
                        </a:solidFill>
                      </a:endParaRPr>
                    </a:p>
                  </a:txBody>
                  <a:tcPr/>
                </a:tc>
                <a:tc>
                  <a:txBody>
                    <a:bodyPr/>
                    <a:lstStyle/>
                    <a:p>
                      <a:r>
                        <a:rPr lang="en-US" b="1" dirty="0" err="1" smtClean="0">
                          <a:solidFill>
                            <a:srgbClr val="FF0000"/>
                          </a:solidFill>
                        </a:rPr>
                        <a:t>Feminino</a:t>
                      </a:r>
                      <a:endParaRPr lang="en-US" b="1" dirty="0">
                        <a:solidFill>
                          <a:srgbClr val="FF0000"/>
                        </a:solidFill>
                      </a:endParaRPr>
                    </a:p>
                  </a:txBody>
                  <a:tcPr/>
                </a:tc>
                <a:tc>
                  <a:txBody>
                    <a:bodyPr/>
                    <a:lstStyle/>
                    <a:p>
                      <a:r>
                        <a:rPr lang="en-US" b="1" dirty="0" err="1" smtClean="0">
                          <a:solidFill>
                            <a:srgbClr val="FF0000"/>
                          </a:solidFill>
                        </a:rPr>
                        <a:t>Masculino</a:t>
                      </a:r>
                      <a:endParaRPr lang="en-US" b="1" dirty="0">
                        <a:solidFill>
                          <a:srgbClr val="FF0000"/>
                        </a:solidFill>
                      </a:endParaRPr>
                    </a:p>
                  </a:txBody>
                  <a:tcPr/>
                </a:tc>
                <a:tc>
                  <a:txBody>
                    <a:bodyPr/>
                    <a:lstStyle/>
                    <a:p>
                      <a:r>
                        <a:rPr lang="en-US" b="1" dirty="0" err="1" smtClean="0">
                          <a:solidFill>
                            <a:srgbClr val="FF0000"/>
                          </a:solidFill>
                        </a:rPr>
                        <a:t>Feminino</a:t>
                      </a:r>
                      <a:endParaRPr lang="en-US" b="1" dirty="0">
                        <a:solidFill>
                          <a:srgbClr val="FF0000"/>
                        </a:solidFill>
                      </a:endParaRPr>
                    </a:p>
                  </a:txBody>
                  <a:tcPr/>
                </a:tc>
              </a:tr>
              <a:tr h="402548">
                <a:tc>
                  <a:txBody>
                    <a:bodyPr/>
                    <a:lstStyle/>
                    <a:p>
                      <a:r>
                        <a:rPr lang="en-US" dirty="0" smtClean="0"/>
                        <a:t>Este (this)</a:t>
                      </a:r>
                      <a:endParaRPr lang="en-US" dirty="0"/>
                    </a:p>
                  </a:txBody>
                  <a:tcPr/>
                </a:tc>
                <a:tc>
                  <a:txBody>
                    <a:bodyPr/>
                    <a:lstStyle/>
                    <a:p>
                      <a:r>
                        <a:rPr lang="en-US" dirty="0" err="1" smtClean="0"/>
                        <a:t>Esta</a:t>
                      </a:r>
                      <a:endParaRPr lang="en-US" dirty="0"/>
                    </a:p>
                  </a:txBody>
                  <a:tcPr/>
                </a:tc>
                <a:tc>
                  <a:txBody>
                    <a:bodyPr/>
                    <a:lstStyle/>
                    <a:p>
                      <a:r>
                        <a:rPr lang="en-US" dirty="0" err="1" smtClean="0"/>
                        <a:t>Estos</a:t>
                      </a:r>
                      <a:endParaRPr lang="en-US" dirty="0"/>
                    </a:p>
                  </a:txBody>
                  <a:tcPr/>
                </a:tc>
                <a:tc>
                  <a:txBody>
                    <a:bodyPr/>
                    <a:lstStyle/>
                    <a:p>
                      <a:r>
                        <a:rPr lang="en-US" dirty="0" err="1" smtClean="0"/>
                        <a:t>Estas</a:t>
                      </a:r>
                      <a:endParaRPr lang="en-US" dirty="0"/>
                    </a:p>
                  </a:txBody>
                  <a:tcPr/>
                </a:tc>
              </a:tr>
              <a:tr h="402548">
                <a:tc>
                  <a:txBody>
                    <a:bodyPr/>
                    <a:lstStyle/>
                    <a:p>
                      <a:r>
                        <a:rPr lang="en-US" dirty="0" err="1" smtClean="0"/>
                        <a:t>Ese</a:t>
                      </a:r>
                      <a:r>
                        <a:rPr lang="en-US" dirty="0" smtClean="0"/>
                        <a:t> (that)</a:t>
                      </a:r>
                      <a:endParaRPr lang="en-US" dirty="0"/>
                    </a:p>
                  </a:txBody>
                  <a:tcPr/>
                </a:tc>
                <a:tc>
                  <a:txBody>
                    <a:bodyPr/>
                    <a:lstStyle/>
                    <a:p>
                      <a:r>
                        <a:rPr lang="en-US" dirty="0" err="1" smtClean="0"/>
                        <a:t>Esa</a:t>
                      </a:r>
                      <a:endParaRPr lang="en-US" dirty="0"/>
                    </a:p>
                  </a:txBody>
                  <a:tcPr/>
                </a:tc>
                <a:tc>
                  <a:txBody>
                    <a:bodyPr/>
                    <a:lstStyle/>
                    <a:p>
                      <a:r>
                        <a:rPr lang="en-US" dirty="0" err="1" smtClean="0"/>
                        <a:t>Esos</a:t>
                      </a:r>
                      <a:endParaRPr lang="en-US" dirty="0"/>
                    </a:p>
                  </a:txBody>
                  <a:tcPr/>
                </a:tc>
                <a:tc>
                  <a:txBody>
                    <a:bodyPr/>
                    <a:lstStyle/>
                    <a:p>
                      <a:r>
                        <a:rPr lang="en-US" dirty="0" err="1" smtClean="0"/>
                        <a:t>Esas</a:t>
                      </a:r>
                      <a:endParaRPr lang="en-US" dirty="0"/>
                    </a:p>
                  </a:txBody>
                  <a:tcPr/>
                </a:tc>
              </a:tr>
              <a:tr h="694809">
                <a:tc>
                  <a:txBody>
                    <a:bodyPr/>
                    <a:lstStyle/>
                    <a:p>
                      <a:r>
                        <a:rPr lang="en-US" dirty="0" err="1" smtClean="0"/>
                        <a:t>Aquel</a:t>
                      </a:r>
                      <a:r>
                        <a:rPr lang="en-US" dirty="0" smtClean="0"/>
                        <a:t> (that</a:t>
                      </a:r>
                      <a:r>
                        <a:rPr lang="en-US" baseline="0" dirty="0" smtClean="0"/>
                        <a:t> over there)</a:t>
                      </a:r>
                      <a:endParaRPr lang="en-US" dirty="0"/>
                    </a:p>
                  </a:txBody>
                  <a:tcPr/>
                </a:tc>
                <a:tc>
                  <a:txBody>
                    <a:bodyPr/>
                    <a:lstStyle/>
                    <a:p>
                      <a:r>
                        <a:rPr lang="en-US" dirty="0" err="1" smtClean="0"/>
                        <a:t>Aquella</a:t>
                      </a:r>
                      <a:endParaRPr lang="en-US" dirty="0"/>
                    </a:p>
                  </a:txBody>
                  <a:tcPr/>
                </a:tc>
                <a:tc>
                  <a:txBody>
                    <a:bodyPr/>
                    <a:lstStyle/>
                    <a:p>
                      <a:r>
                        <a:rPr lang="en-US" dirty="0" err="1" smtClean="0"/>
                        <a:t>Aquellos</a:t>
                      </a:r>
                      <a:endParaRPr lang="en-US" dirty="0"/>
                    </a:p>
                  </a:txBody>
                  <a:tcPr/>
                </a:tc>
                <a:tc>
                  <a:txBody>
                    <a:bodyPr/>
                    <a:lstStyle/>
                    <a:p>
                      <a:r>
                        <a:rPr lang="en-US" dirty="0" err="1" smtClean="0"/>
                        <a:t>Aquellas</a:t>
                      </a:r>
                      <a:endParaRPr lang="en-US"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204"/>
          </a:xfrm>
        </p:spPr>
        <p:txBody>
          <a:bodyPr/>
          <a:lstStyle/>
          <a:p>
            <a:r>
              <a:rPr lang="en-US" dirty="0" smtClean="0"/>
              <a:t>1. </a:t>
            </a:r>
            <a:r>
              <a:rPr lang="en-US" dirty="0" err="1" smtClean="0"/>
              <a:t>Prefiero</a:t>
            </a:r>
            <a:r>
              <a:rPr lang="en-US" dirty="0" smtClean="0"/>
              <a:t> ___ </a:t>
            </a:r>
            <a:r>
              <a:rPr lang="en-US" dirty="0" err="1" smtClean="0"/>
              <a:t>tenedor</a:t>
            </a:r>
            <a:r>
              <a:rPr lang="en-US" dirty="0" smtClean="0"/>
              <a:t> (</a:t>
            </a:r>
            <a:r>
              <a:rPr lang="en-US" dirty="0" err="1" smtClean="0"/>
              <a:t>ese</a:t>
            </a:r>
            <a:r>
              <a:rPr lang="en-US" dirty="0" smtClean="0"/>
              <a:t>)</a:t>
            </a:r>
            <a:br>
              <a:rPr lang="en-US" dirty="0" smtClean="0"/>
            </a:br>
            <a:r>
              <a:rPr lang="en-US" dirty="0" smtClean="0"/>
              <a:t>2. </a:t>
            </a:r>
            <a:r>
              <a:rPr lang="en-US" dirty="0" err="1" smtClean="0"/>
              <a:t>Da</a:t>
            </a:r>
            <a:r>
              <a:rPr lang="en-US" dirty="0" smtClean="0"/>
              <a:t> me ____ </a:t>
            </a:r>
            <a:r>
              <a:rPr lang="en-US" dirty="0" err="1" smtClean="0"/>
              <a:t>vasos</a:t>
            </a:r>
            <a:r>
              <a:rPr lang="en-US" dirty="0" smtClean="0"/>
              <a:t> </a:t>
            </a:r>
            <a:r>
              <a:rPr lang="en-US" dirty="0" err="1" smtClean="0"/>
              <a:t>por</a:t>
            </a:r>
            <a:r>
              <a:rPr lang="en-US" dirty="0" smtClean="0"/>
              <a:t> favor (</a:t>
            </a:r>
            <a:r>
              <a:rPr lang="en-US" dirty="0" err="1" smtClean="0"/>
              <a:t>este</a:t>
            </a:r>
            <a:r>
              <a:rPr lang="en-US" dirty="0" smtClean="0"/>
              <a:t>)</a:t>
            </a:r>
            <a:br>
              <a:rPr lang="en-US" dirty="0" smtClean="0"/>
            </a:br>
            <a:r>
              <a:rPr lang="en-US" dirty="0" smtClean="0"/>
              <a:t>3. ¿___ </a:t>
            </a:r>
            <a:r>
              <a:rPr lang="en-US" dirty="0" err="1" smtClean="0"/>
              <a:t>platos</a:t>
            </a:r>
            <a:r>
              <a:rPr lang="en-US" dirty="0" smtClean="0"/>
              <a:t> son </a:t>
            </a:r>
            <a:r>
              <a:rPr lang="en-US" dirty="0" err="1" smtClean="0"/>
              <a:t>especiales</a:t>
            </a:r>
            <a:r>
              <a:rPr lang="en-US" dirty="0" smtClean="0"/>
              <a:t>? (</a:t>
            </a:r>
            <a:r>
              <a:rPr lang="en-US" dirty="0" err="1" smtClean="0"/>
              <a:t>aquel</a:t>
            </a:r>
            <a:r>
              <a:rPr lang="en-US" dirty="0" smtClean="0"/>
              <a:t>)</a:t>
            </a:r>
            <a:br>
              <a:rPr lang="en-US" dirty="0" smtClean="0"/>
            </a:br>
            <a:r>
              <a:rPr lang="en-US" dirty="0" smtClean="0"/>
              <a:t>4. </a:t>
            </a:r>
            <a:r>
              <a:rPr lang="en-US" dirty="0" err="1" smtClean="0"/>
              <a:t>Necesito</a:t>
            </a:r>
            <a:r>
              <a:rPr lang="en-US" dirty="0" smtClean="0"/>
              <a:t> ___ </a:t>
            </a:r>
            <a:r>
              <a:rPr lang="en-US" dirty="0" err="1" smtClean="0"/>
              <a:t>platos</a:t>
            </a:r>
            <a:r>
              <a:rPr lang="en-US" dirty="0" smtClean="0"/>
              <a:t> </a:t>
            </a:r>
            <a:r>
              <a:rPr lang="en-US" dirty="0" err="1" smtClean="0"/>
              <a:t>para</a:t>
            </a:r>
            <a:r>
              <a:rPr lang="en-US" dirty="0" smtClean="0"/>
              <a:t> </a:t>
            </a:r>
            <a:r>
              <a:rPr lang="en-US" dirty="0" err="1" smtClean="0"/>
              <a:t>poner</a:t>
            </a:r>
            <a:r>
              <a:rPr lang="en-US" dirty="0" smtClean="0"/>
              <a:t> la mesa (</a:t>
            </a:r>
            <a:r>
              <a:rPr lang="en-US" dirty="0" err="1" smtClean="0"/>
              <a:t>este</a:t>
            </a:r>
            <a:r>
              <a:rPr lang="en-US"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9610"/>
          </a:xfrm>
        </p:spPr>
        <p:txBody>
          <a:bodyPr/>
          <a:lstStyle/>
          <a:p>
            <a:r>
              <a:rPr lang="en-US" dirty="0" smtClean="0"/>
              <a:t>1. </a:t>
            </a:r>
            <a:r>
              <a:rPr lang="en-US" dirty="0" err="1" smtClean="0"/>
              <a:t>Prefiero</a:t>
            </a:r>
            <a:r>
              <a:rPr lang="en-US" dirty="0" smtClean="0"/>
              <a:t> </a:t>
            </a:r>
            <a:r>
              <a:rPr lang="en-US" dirty="0" err="1" smtClean="0">
                <a:solidFill>
                  <a:srgbClr val="FF0000"/>
                </a:solidFill>
              </a:rPr>
              <a:t>ese</a:t>
            </a:r>
            <a:r>
              <a:rPr lang="en-US" dirty="0" smtClean="0"/>
              <a:t> </a:t>
            </a:r>
            <a:r>
              <a:rPr lang="en-US" dirty="0" err="1" smtClean="0"/>
              <a:t>tenedor</a:t>
            </a:r>
            <a:r>
              <a:rPr lang="en-US" dirty="0" smtClean="0"/>
              <a:t> (</a:t>
            </a:r>
            <a:r>
              <a:rPr lang="en-US" dirty="0" err="1" smtClean="0"/>
              <a:t>ese</a:t>
            </a:r>
            <a:r>
              <a:rPr lang="en-US" dirty="0" smtClean="0"/>
              <a:t>)</a:t>
            </a:r>
            <a:br>
              <a:rPr lang="en-US" dirty="0" smtClean="0"/>
            </a:br>
            <a:r>
              <a:rPr lang="en-US" dirty="0" smtClean="0"/>
              <a:t>2. </a:t>
            </a:r>
            <a:r>
              <a:rPr lang="en-US" dirty="0" err="1" smtClean="0"/>
              <a:t>Da</a:t>
            </a:r>
            <a:r>
              <a:rPr lang="en-US" dirty="0" smtClean="0"/>
              <a:t> me </a:t>
            </a:r>
            <a:r>
              <a:rPr lang="en-US" dirty="0" err="1" smtClean="0">
                <a:solidFill>
                  <a:srgbClr val="FF0000"/>
                </a:solidFill>
              </a:rPr>
              <a:t>estos</a:t>
            </a:r>
            <a:r>
              <a:rPr lang="en-US" dirty="0" smtClean="0"/>
              <a:t> </a:t>
            </a:r>
            <a:r>
              <a:rPr lang="en-US" dirty="0" err="1" smtClean="0"/>
              <a:t>vasos</a:t>
            </a:r>
            <a:r>
              <a:rPr lang="en-US" dirty="0" smtClean="0"/>
              <a:t> </a:t>
            </a:r>
            <a:r>
              <a:rPr lang="en-US" dirty="0" err="1" smtClean="0"/>
              <a:t>por</a:t>
            </a:r>
            <a:r>
              <a:rPr lang="en-US" dirty="0" smtClean="0"/>
              <a:t> favor (</a:t>
            </a:r>
            <a:r>
              <a:rPr lang="en-US" dirty="0" err="1" smtClean="0"/>
              <a:t>este</a:t>
            </a:r>
            <a:r>
              <a:rPr lang="en-US" dirty="0" smtClean="0"/>
              <a:t>)</a:t>
            </a:r>
            <a:br>
              <a:rPr lang="en-US" dirty="0" smtClean="0"/>
            </a:br>
            <a:r>
              <a:rPr lang="en-US" dirty="0" smtClean="0"/>
              <a:t>3. ¿</a:t>
            </a:r>
            <a:r>
              <a:rPr lang="en-US" dirty="0" err="1" smtClean="0">
                <a:solidFill>
                  <a:srgbClr val="FF0000"/>
                </a:solidFill>
              </a:rPr>
              <a:t>aquellos</a:t>
            </a:r>
            <a:r>
              <a:rPr lang="en-US" dirty="0" smtClean="0"/>
              <a:t> </a:t>
            </a:r>
            <a:r>
              <a:rPr lang="en-US" dirty="0" err="1" smtClean="0"/>
              <a:t>platos</a:t>
            </a:r>
            <a:r>
              <a:rPr lang="en-US" dirty="0" smtClean="0"/>
              <a:t> son </a:t>
            </a:r>
            <a:r>
              <a:rPr lang="en-US" dirty="0" err="1" smtClean="0"/>
              <a:t>especiales</a:t>
            </a:r>
            <a:r>
              <a:rPr lang="en-US" dirty="0" smtClean="0"/>
              <a:t>? (</a:t>
            </a:r>
            <a:r>
              <a:rPr lang="en-US" dirty="0" err="1" smtClean="0"/>
              <a:t>aquel</a:t>
            </a:r>
            <a:r>
              <a:rPr lang="en-US" dirty="0" smtClean="0"/>
              <a:t>)</a:t>
            </a:r>
            <a:br>
              <a:rPr lang="en-US" dirty="0" smtClean="0"/>
            </a:br>
            <a:r>
              <a:rPr lang="en-US" dirty="0" smtClean="0"/>
              <a:t>4. </a:t>
            </a:r>
            <a:r>
              <a:rPr lang="en-US" dirty="0" err="1" smtClean="0"/>
              <a:t>Necesito</a:t>
            </a:r>
            <a:r>
              <a:rPr lang="en-US" dirty="0" smtClean="0"/>
              <a:t> </a:t>
            </a:r>
            <a:r>
              <a:rPr lang="en-US" dirty="0" err="1" smtClean="0">
                <a:solidFill>
                  <a:srgbClr val="FF0000"/>
                </a:solidFill>
              </a:rPr>
              <a:t>estas</a:t>
            </a:r>
            <a:r>
              <a:rPr lang="en-US" dirty="0" smtClean="0"/>
              <a:t> </a:t>
            </a:r>
            <a:r>
              <a:rPr lang="en-US" dirty="0" err="1" smtClean="0"/>
              <a:t>cartas</a:t>
            </a:r>
            <a:r>
              <a:rPr lang="en-US" dirty="0" smtClean="0"/>
              <a:t> </a:t>
            </a:r>
            <a:r>
              <a:rPr lang="en-US" dirty="0" err="1" smtClean="0"/>
              <a:t>para</a:t>
            </a:r>
            <a:r>
              <a:rPr lang="en-US" dirty="0" smtClean="0"/>
              <a:t> </a:t>
            </a:r>
            <a:r>
              <a:rPr lang="en-US" dirty="0" err="1" smtClean="0"/>
              <a:t>poner</a:t>
            </a:r>
            <a:r>
              <a:rPr lang="en-US" dirty="0" smtClean="0"/>
              <a:t> la mesa (</a:t>
            </a:r>
            <a:r>
              <a:rPr lang="en-US" dirty="0" err="1" smtClean="0"/>
              <a:t>este</a:t>
            </a:r>
            <a:r>
              <a:rPr lang="en-US" dirty="0" smtClean="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36673"/>
          </a:xfrm>
        </p:spPr>
        <p:txBody>
          <a:bodyPr/>
          <a:lstStyle/>
          <a:p>
            <a:r>
              <a:rPr lang="en-US" dirty="0" smtClean="0"/>
              <a:t>¿</a:t>
            </a:r>
            <a:r>
              <a:rPr lang="en-US" dirty="0" err="1" smtClean="0"/>
              <a:t>Qué</a:t>
            </a:r>
            <a:r>
              <a:rPr lang="en-US" dirty="0" smtClean="0"/>
              <a:t> </a:t>
            </a:r>
            <a:r>
              <a:rPr lang="en-US" dirty="0" err="1" smtClean="0"/>
              <a:t>es</a:t>
            </a:r>
            <a:r>
              <a:rPr lang="en-US"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81778"/>
          </a:xfrm>
        </p:spPr>
        <p:txBody>
          <a:bodyPr/>
          <a:lstStyle/>
          <a:p>
            <a:endParaRPr lang="en-US" dirty="0"/>
          </a:p>
        </p:txBody>
      </p:sp>
      <p:pic>
        <p:nvPicPr>
          <p:cNvPr id="3" name="Picture 2"/>
          <p:cNvPicPr>
            <a:picLocks noChangeAspect="1"/>
          </p:cNvPicPr>
          <p:nvPr/>
        </p:nvPicPr>
        <p:blipFill>
          <a:blip r:embed="rId2"/>
          <a:stretch>
            <a:fillRect/>
          </a:stretch>
        </p:blipFill>
        <p:spPr>
          <a:xfrm>
            <a:off x="3252577" y="1566313"/>
            <a:ext cx="3260888" cy="435345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 un </a:t>
            </a:r>
            <a:r>
              <a:rPr lang="en-US" dirty="0" err="1" smtClean="0"/>
              <a:t>vaso</a:t>
            </a:r>
            <a:endParaRPr lang="en-US" dirty="0"/>
          </a:p>
        </p:txBody>
      </p:sp>
      <p:sp>
        <p:nvSpPr>
          <p:cNvPr id="5" name="Content Placeholder 4"/>
          <p:cNvSpPr>
            <a:spLocks noGrp="1"/>
          </p:cNvSpPr>
          <p:nvPr>
            <p:ph idx="1"/>
          </p:nvPr>
        </p:nvSpPr>
        <p:spPr/>
        <p:txBody>
          <a:bodyPr/>
          <a:lstStyle/>
          <a:p>
            <a:endParaRPr lang="en-US"/>
          </a:p>
        </p:txBody>
      </p:sp>
      <p:pic>
        <p:nvPicPr>
          <p:cNvPr id="3" name="Picture 2"/>
          <p:cNvPicPr>
            <a:picLocks noChangeAspect="1"/>
          </p:cNvPicPr>
          <p:nvPr/>
        </p:nvPicPr>
        <p:blipFill>
          <a:blip r:embed="rId2"/>
          <a:stretch>
            <a:fillRect/>
          </a:stretch>
        </p:blipFill>
        <p:spPr>
          <a:xfrm>
            <a:off x="2989273" y="2074710"/>
            <a:ext cx="3260888" cy="435345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5694"/>
          </a:xfrm>
        </p:spPr>
        <p:txBody>
          <a:bodyPr/>
          <a:lstStyle/>
          <a:p>
            <a:r>
              <a:rPr lang="en-US" dirty="0" smtClean="0"/>
              <a:t>Remember the many uses of QUE?</a:t>
            </a:r>
            <a:br>
              <a:rPr lang="en-US" dirty="0" smtClean="0"/>
            </a:br>
            <a:r>
              <a:rPr lang="en-US" dirty="0" err="1" smtClean="0"/>
              <a:t>Qué</a:t>
            </a:r>
            <a:r>
              <a:rPr lang="en-US" dirty="0" smtClean="0"/>
              <a:t>?=what?</a:t>
            </a:r>
            <a:br>
              <a:rPr lang="en-US" dirty="0" smtClean="0"/>
            </a:br>
            <a:r>
              <a:rPr lang="en-US" dirty="0" err="1" smtClean="0"/>
              <a:t>Que</a:t>
            </a:r>
            <a:r>
              <a:rPr lang="en-US" dirty="0" smtClean="0"/>
              <a:t>=that/which</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121919" y="1835202"/>
            <a:ext cx="4858354" cy="397679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 </a:t>
            </a:r>
            <a:r>
              <a:rPr lang="en-US" dirty="0" err="1" smtClean="0"/>
              <a:t>las</a:t>
            </a:r>
            <a:r>
              <a:rPr lang="en-US" dirty="0" smtClean="0"/>
              <a:t> </a:t>
            </a:r>
            <a:r>
              <a:rPr lang="en-US" dirty="0" err="1" smtClean="0"/>
              <a:t>servilletas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21919" y="1835202"/>
            <a:ext cx="4858354" cy="397679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918469" y="1600200"/>
            <a:ext cx="5171606" cy="40517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un </a:t>
            </a:r>
            <a:r>
              <a:rPr lang="en-US" dirty="0" err="1" smtClean="0"/>
              <a:t>plato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918469" y="1600200"/>
            <a:ext cx="5171606" cy="405177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35599" y="1874236"/>
            <a:ext cx="4881443" cy="342429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a:t>
            </a:r>
            <a:r>
              <a:rPr lang="en-US" dirty="0" err="1" smtClean="0"/>
              <a:t>una</a:t>
            </a:r>
            <a:r>
              <a:rPr lang="en-US" dirty="0" smtClean="0"/>
              <a:t> </a:t>
            </a:r>
            <a:r>
              <a:rPr lang="en-US" dirty="0" err="1" smtClean="0"/>
              <a:t>taza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35599" y="1874236"/>
            <a:ext cx="4881443" cy="342429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400008" y="2198161"/>
            <a:ext cx="2655981" cy="1964001"/>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la </a:t>
            </a:r>
            <a:r>
              <a:rPr lang="en-US" dirty="0" err="1" smtClean="0"/>
              <a:t>sal</a:t>
            </a:r>
            <a:r>
              <a:rPr lang="en-US" dirty="0" smtClean="0"/>
              <a:t> </a:t>
            </a:r>
            <a:r>
              <a:rPr lang="en-US" dirty="0" err="1" smtClean="0"/>
              <a:t>y</a:t>
            </a:r>
            <a:r>
              <a:rPr lang="en-US" dirty="0" smtClean="0"/>
              <a:t> la </a:t>
            </a:r>
            <a:r>
              <a:rPr lang="en-US" dirty="0" err="1" smtClean="0"/>
              <a:t>pimienta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338054" y="2953976"/>
            <a:ext cx="2655981" cy="196400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78153" y="1677163"/>
            <a:ext cx="4150908" cy="415090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el </a:t>
            </a:r>
            <a:r>
              <a:rPr lang="en-US" dirty="0" err="1" smtClean="0"/>
              <a:t>tenedor</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78153" y="1677163"/>
            <a:ext cx="4150908" cy="41509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smtClean="0"/>
              <a:t>If you want to quote/paraphrase someone, you use the verb </a:t>
            </a:r>
            <a:r>
              <a:rPr lang="en-US" dirty="0" err="1" smtClean="0"/>
              <a:t>decir</a:t>
            </a:r>
            <a:r>
              <a:rPr lang="en-US" dirty="0" smtClean="0"/>
              <a:t>=</a:t>
            </a:r>
            <a:r>
              <a:rPr lang="en-US" dirty="0" err="1" smtClean="0"/>
              <a:t>que</a:t>
            </a:r>
            <a:r>
              <a:rPr lang="en-US" dirty="0" smtClean="0"/>
              <a:t/>
            </a:r>
            <a:br>
              <a:rPr lang="en-US" dirty="0" smtClean="0"/>
            </a:br>
            <a:r>
              <a:rPr lang="en-US" dirty="0" smtClean="0"/>
              <a:t>as in:</a:t>
            </a:r>
            <a:br>
              <a:rPr lang="en-US" dirty="0" smtClean="0"/>
            </a:br>
            <a:r>
              <a:rPr lang="en-US" dirty="0" err="1" smtClean="0"/>
              <a:t>Princessa</a:t>
            </a:r>
            <a:r>
              <a:rPr lang="en-US" dirty="0" smtClean="0"/>
              <a:t> </a:t>
            </a:r>
            <a:r>
              <a:rPr lang="en-US" b="1" dirty="0" smtClean="0"/>
              <a:t>dice </a:t>
            </a:r>
            <a:r>
              <a:rPr lang="en-US" b="1" dirty="0" err="1" smtClean="0"/>
              <a:t>que</a:t>
            </a:r>
            <a:r>
              <a:rPr lang="en-US" b="1" dirty="0" smtClean="0"/>
              <a:t> </a:t>
            </a:r>
            <a:r>
              <a:rPr lang="en-US" dirty="0" smtClean="0"/>
              <a:t>le </a:t>
            </a:r>
            <a:r>
              <a:rPr lang="en-US" dirty="0" err="1" smtClean="0"/>
              <a:t>gusta</a:t>
            </a:r>
            <a:r>
              <a:rPr lang="en-US" dirty="0" smtClean="0"/>
              <a:t> la </a:t>
            </a:r>
            <a:r>
              <a:rPr lang="en-US" dirty="0" err="1" smtClean="0"/>
              <a:t>clase</a:t>
            </a:r>
            <a:r>
              <a:rPr lang="en-US" dirty="0" smtClean="0"/>
              <a:t> </a:t>
            </a:r>
            <a:r>
              <a:rPr lang="en-US" dirty="0" err="1" smtClean="0"/>
              <a:t>español</a:t>
            </a:r>
            <a:r>
              <a:rPr lang="en-US" dirty="0" smtClean="0"/>
              <a:t>.</a:t>
            </a:r>
            <a:br>
              <a:rPr lang="en-US" dirty="0" smtClean="0"/>
            </a:br>
            <a:r>
              <a:rPr lang="en-US" i="1" dirty="0" err="1" smtClean="0"/>
              <a:t>Princessa</a:t>
            </a:r>
            <a:r>
              <a:rPr lang="en-US" i="1" dirty="0" smtClean="0"/>
              <a:t> </a:t>
            </a:r>
            <a:r>
              <a:rPr lang="en-US" b="1" i="1" dirty="0" smtClean="0"/>
              <a:t>says that </a:t>
            </a:r>
            <a:r>
              <a:rPr lang="en-US" i="1" dirty="0" smtClean="0"/>
              <a:t>she likes Spanish class</a:t>
            </a:r>
            <a:endParaRPr lang="en-US" i="1"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25969" y="1600200"/>
            <a:ext cx="4123742" cy="412374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el </a:t>
            </a:r>
            <a:r>
              <a:rPr lang="en-US" dirty="0" err="1" smtClean="0"/>
              <a:t>cuchillo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25969" y="1600200"/>
            <a:ext cx="4123742" cy="4123742"/>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86166" y="1417638"/>
            <a:ext cx="3943919" cy="3857049"/>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 la </a:t>
            </a:r>
            <a:r>
              <a:rPr lang="en-US" dirty="0" err="1" smtClean="0"/>
              <a:t>cuchara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86166" y="1417638"/>
            <a:ext cx="3943919" cy="3857049"/>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85753"/>
          </a:xfrm>
        </p:spPr>
        <p:txBody>
          <a:bodyPr/>
          <a:lstStyle/>
          <a:p>
            <a:endParaRPr lang="en-US" dirty="0"/>
          </a:p>
        </p:txBody>
      </p:sp>
      <p:graphicFrame>
        <p:nvGraphicFramePr>
          <p:cNvPr id="4" name="Table 3"/>
          <p:cNvGraphicFramePr>
            <a:graphicFrameLocks noGrp="1"/>
          </p:cNvGraphicFramePr>
          <p:nvPr/>
        </p:nvGraphicFramePr>
        <p:xfrm>
          <a:off x="2066096" y="495666"/>
          <a:ext cx="4733338" cy="5580415"/>
        </p:xfrm>
        <a:graphic>
          <a:graphicData uri="http://schemas.openxmlformats.org/drawingml/2006/table">
            <a:tbl>
              <a:tblPr firstRow="1" bandRow="1">
                <a:tableStyleId>{5C22544A-7EE6-4342-B048-85BDC9FD1C3A}</a:tableStyleId>
              </a:tblPr>
              <a:tblGrid>
                <a:gridCol w="4733338"/>
              </a:tblGrid>
              <a:tr h="5580415">
                <a:tc>
                  <a:txBody>
                    <a:bodyPr/>
                    <a:lstStyle/>
                    <a:p>
                      <a:r>
                        <a:rPr lang="en-US" sz="2800" dirty="0" smtClean="0"/>
                        <a:t>El </a:t>
                      </a:r>
                      <a:r>
                        <a:rPr lang="en-US" sz="2800" dirty="0" err="1" smtClean="0"/>
                        <a:t>cuarto</a:t>
                      </a:r>
                      <a:r>
                        <a:rPr lang="en-US" sz="2800" dirty="0" smtClean="0"/>
                        <a:t>- the room/bedroom</a:t>
                      </a:r>
                    </a:p>
                    <a:p>
                      <a:r>
                        <a:rPr lang="en-US" sz="2800" dirty="0" smtClean="0"/>
                        <a:t>El </a:t>
                      </a:r>
                      <a:r>
                        <a:rPr lang="en-US" sz="2800" dirty="0" err="1" smtClean="0"/>
                        <a:t>comedor</a:t>
                      </a:r>
                      <a:r>
                        <a:rPr lang="en-US" sz="2800" dirty="0" smtClean="0"/>
                        <a:t>- the dinning room</a:t>
                      </a:r>
                    </a:p>
                    <a:p>
                      <a:r>
                        <a:rPr lang="en-US" sz="2800" dirty="0" smtClean="0"/>
                        <a:t>El </a:t>
                      </a:r>
                      <a:r>
                        <a:rPr lang="en-US" sz="2800" dirty="0" err="1" smtClean="0"/>
                        <a:t>garaje</a:t>
                      </a:r>
                      <a:r>
                        <a:rPr lang="en-US" sz="2800" dirty="0" smtClean="0"/>
                        <a:t>- the garage</a:t>
                      </a:r>
                    </a:p>
                    <a:p>
                      <a:r>
                        <a:rPr lang="en-US" sz="2800" dirty="0" smtClean="0"/>
                        <a:t>La </a:t>
                      </a:r>
                      <a:r>
                        <a:rPr lang="en-US" sz="2800" dirty="0" err="1" smtClean="0"/>
                        <a:t>sala</a:t>
                      </a:r>
                      <a:r>
                        <a:rPr lang="en-US" sz="2800" dirty="0" smtClean="0"/>
                        <a:t>- the living room</a:t>
                      </a:r>
                    </a:p>
                    <a:p>
                      <a:r>
                        <a:rPr lang="en-US" sz="2800" dirty="0" smtClean="0"/>
                        <a:t>La </a:t>
                      </a:r>
                      <a:r>
                        <a:rPr lang="en-US" sz="2800" dirty="0" err="1" smtClean="0"/>
                        <a:t>cocina</a:t>
                      </a:r>
                      <a:r>
                        <a:rPr lang="en-US" sz="2800" dirty="0" smtClean="0"/>
                        <a:t>- the kitchen</a:t>
                      </a:r>
                    </a:p>
                    <a:p>
                      <a:r>
                        <a:rPr lang="en-US" sz="2800" dirty="0" smtClean="0"/>
                        <a:t>El </a:t>
                      </a:r>
                      <a:r>
                        <a:rPr lang="en-US" sz="2800" dirty="0" err="1" smtClean="0"/>
                        <a:t>baño</a:t>
                      </a:r>
                      <a:r>
                        <a:rPr lang="en-US" sz="2800" dirty="0" smtClean="0"/>
                        <a:t>-</a:t>
                      </a:r>
                      <a:r>
                        <a:rPr lang="en-US" sz="2800" baseline="0" dirty="0" smtClean="0"/>
                        <a:t> the bathroom</a:t>
                      </a:r>
                    </a:p>
                    <a:p>
                      <a:r>
                        <a:rPr lang="en-US" sz="2800" baseline="0" dirty="0" smtClean="0"/>
                        <a:t>La </a:t>
                      </a:r>
                      <a:r>
                        <a:rPr lang="en-US" sz="2800" baseline="0" dirty="0" err="1" smtClean="0"/>
                        <a:t>planta</a:t>
                      </a:r>
                      <a:r>
                        <a:rPr lang="en-US" sz="2800" baseline="0" dirty="0" smtClean="0"/>
                        <a:t> </a:t>
                      </a:r>
                      <a:r>
                        <a:rPr lang="en-US" sz="2800" baseline="0" dirty="0" err="1" smtClean="0"/>
                        <a:t>baja</a:t>
                      </a:r>
                      <a:r>
                        <a:rPr lang="en-US" sz="2800" baseline="0" dirty="0" smtClean="0"/>
                        <a:t>-the ground floor</a:t>
                      </a:r>
                      <a:endParaRPr lang="en-US" sz="2800" dirty="0" smtClean="0"/>
                    </a:p>
                    <a:p>
                      <a:r>
                        <a:rPr lang="en-US" sz="2800" dirty="0" smtClean="0"/>
                        <a:t>La </a:t>
                      </a:r>
                      <a:r>
                        <a:rPr lang="en-US" sz="2800" dirty="0" err="1" smtClean="0"/>
                        <a:t>piscina</a:t>
                      </a:r>
                      <a:r>
                        <a:rPr lang="en-US" sz="2800" dirty="0" smtClean="0"/>
                        <a:t>- the swimming pool</a:t>
                      </a:r>
                    </a:p>
                    <a:p>
                      <a:r>
                        <a:rPr lang="en-US" sz="2800" dirty="0" smtClean="0"/>
                        <a:t>La </a:t>
                      </a:r>
                      <a:r>
                        <a:rPr lang="en-US" sz="2800" dirty="0" err="1" smtClean="0"/>
                        <a:t>pieza</a:t>
                      </a:r>
                      <a:r>
                        <a:rPr lang="en-US" sz="2800" dirty="0" smtClean="0"/>
                        <a:t>- the room (in</a:t>
                      </a:r>
                      <a:r>
                        <a:rPr lang="en-US" sz="2800" baseline="0" dirty="0" smtClean="0"/>
                        <a:t> a house)</a:t>
                      </a:r>
                      <a:endParaRPr lang="en-US" sz="2800" dirty="0"/>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84506"/>
          </a:xfrm>
        </p:spPr>
        <p:txBody>
          <a:bodyPr/>
          <a:lstStyle/>
          <a:p>
            <a:r>
              <a:rPr lang="en-US" dirty="0" smtClean="0"/>
              <a:t>Me </a:t>
            </a:r>
            <a:r>
              <a:rPr lang="en-US" dirty="0" err="1" smtClean="0"/>
              <a:t>llamo</a:t>
            </a:r>
            <a:r>
              <a:rPr lang="en-US" dirty="0" smtClean="0"/>
              <a:t> Sr. </a:t>
            </a:r>
            <a:r>
              <a:rPr lang="en-US" dirty="0" err="1" smtClean="0"/>
              <a:t>Mostaza</a:t>
            </a:r>
            <a:r>
              <a:rPr lang="en-US" dirty="0" smtClean="0"/>
              <a:t>. Vivo en Lansing, la capital de Michigan. Es </a:t>
            </a:r>
            <a:r>
              <a:rPr lang="en-US" dirty="0" err="1" smtClean="0"/>
              <a:t>una</a:t>
            </a:r>
            <a:r>
              <a:rPr lang="en-US" dirty="0" smtClean="0"/>
              <a:t> ciudad </a:t>
            </a:r>
            <a:r>
              <a:rPr lang="en-US" dirty="0" err="1" smtClean="0"/>
              <a:t>peque</a:t>
            </a:r>
            <a:r>
              <a:rPr lang="en-US" dirty="0" err="1" smtClean="0"/>
              <a:t>ña</a:t>
            </a:r>
            <a:r>
              <a:rPr lang="en-US" dirty="0" smtClean="0"/>
              <a:t>, </a:t>
            </a:r>
            <a:r>
              <a:rPr lang="en-US" dirty="0" err="1" smtClean="0"/>
              <a:t>pero</a:t>
            </a:r>
            <a:r>
              <a:rPr lang="en-US" dirty="0" smtClean="0"/>
              <a:t> </a:t>
            </a:r>
            <a:r>
              <a:rPr lang="en-US" dirty="0" err="1" smtClean="0"/>
              <a:t>bonita</a:t>
            </a:r>
            <a:r>
              <a:rPr lang="en-US" dirty="0" smtClean="0"/>
              <a:t>. Vivo con mi </a:t>
            </a:r>
            <a:r>
              <a:rPr lang="en-US" dirty="0" err="1" smtClean="0"/>
              <a:t>esposa</a:t>
            </a:r>
            <a:r>
              <a:rPr lang="en-US" dirty="0" smtClean="0"/>
              <a:t> </a:t>
            </a:r>
            <a:r>
              <a:rPr lang="en-US" dirty="0" err="1" smtClean="0"/>
              <a:t>y</a:t>
            </a:r>
            <a:r>
              <a:rPr lang="en-US" dirty="0" smtClean="0"/>
              <a:t> </a:t>
            </a:r>
            <a:r>
              <a:rPr lang="en-US" dirty="0" err="1" smtClean="0"/>
              <a:t>mis</a:t>
            </a:r>
            <a:r>
              <a:rPr lang="en-US" dirty="0" smtClean="0"/>
              <a:t> </a:t>
            </a:r>
            <a:r>
              <a:rPr lang="en-US" dirty="0" err="1" smtClean="0"/>
              <a:t>hijos</a:t>
            </a:r>
            <a:r>
              <a:rPr lang="en-US" dirty="0" smtClean="0"/>
              <a:t> en </a:t>
            </a:r>
            <a:r>
              <a:rPr lang="en-US" dirty="0" err="1" smtClean="0"/>
              <a:t>una</a:t>
            </a:r>
            <a:r>
              <a:rPr lang="en-US" dirty="0" smtClean="0"/>
              <a:t> casa </a:t>
            </a:r>
            <a:r>
              <a:rPr lang="en-US" dirty="0" err="1" smtClean="0"/>
              <a:t>muy</a:t>
            </a:r>
            <a:r>
              <a:rPr lang="en-US" dirty="0" smtClean="0"/>
              <a:t> </a:t>
            </a:r>
            <a:r>
              <a:rPr lang="en-US" dirty="0" err="1" smtClean="0"/>
              <a:t>cómoda</a:t>
            </a:r>
            <a:r>
              <a:rPr lang="en-US" dirty="0" smtClean="0"/>
              <a:t>. La casa </a:t>
            </a:r>
            <a:r>
              <a:rPr lang="en-US" dirty="0" err="1" smtClean="0"/>
              <a:t>tiene</a:t>
            </a:r>
            <a:r>
              <a:rPr lang="en-US" dirty="0" smtClean="0"/>
              <a:t> </a:t>
            </a:r>
            <a:r>
              <a:rPr lang="en-US" dirty="0" err="1" smtClean="0"/>
              <a:t>una</a:t>
            </a:r>
            <a:r>
              <a:rPr lang="en-US" dirty="0" smtClean="0"/>
              <a:t> </a:t>
            </a:r>
            <a:r>
              <a:rPr lang="en-US" dirty="0" err="1" smtClean="0"/>
              <a:t>cocina</a:t>
            </a:r>
            <a:r>
              <a:rPr lang="en-US" dirty="0" smtClean="0"/>
              <a:t> </a:t>
            </a:r>
            <a:r>
              <a:rPr lang="en-US" dirty="0" err="1" smtClean="0"/>
              <a:t>grande</a:t>
            </a:r>
            <a:r>
              <a:rPr lang="en-US" dirty="0" smtClean="0"/>
              <a:t>, </a:t>
            </a:r>
            <a:r>
              <a:rPr lang="en-US" dirty="0" err="1" smtClean="0"/>
              <a:t>una</a:t>
            </a:r>
            <a:r>
              <a:rPr lang="en-US" dirty="0" smtClean="0"/>
              <a:t> </a:t>
            </a:r>
            <a:r>
              <a:rPr lang="en-US" dirty="0" err="1" smtClean="0"/>
              <a:t>sala</a:t>
            </a:r>
            <a:r>
              <a:rPr lang="en-US" dirty="0" smtClean="0"/>
              <a:t> </a:t>
            </a:r>
            <a:r>
              <a:rPr lang="en-US" dirty="0" err="1" smtClean="0"/>
              <a:t>pequeña</a:t>
            </a:r>
            <a:r>
              <a:rPr lang="en-US" dirty="0" smtClean="0"/>
              <a:t>, </a:t>
            </a:r>
            <a:r>
              <a:rPr lang="en-US" dirty="0" err="1" smtClean="0"/>
              <a:t>y</a:t>
            </a:r>
            <a:r>
              <a:rPr lang="en-US" dirty="0" smtClean="0"/>
              <a:t> </a:t>
            </a:r>
            <a:r>
              <a:rPr lang="en-US" dirty="0" err="1" smtClean="0"/>
              <a:t>tres</a:t>
            </a:r>
            <a:r>
              <a:rPr lang="en-US" dirty="0" smtClean="0"/>
              <a:t> </a:t>
            </a:r>
            <a:r>
              <a:rPr lang="en-US" dirty="0" err="1" smtClean="0"/>
              <a:t>baños</a:t>
            </a:r>
            <a:r>
              <a:rPr lang="en-US" dirty="0" smtClean="0"/>
              <a:t>. Hay </a:t>
            </a:r>
            <a:r>
              <a:rPr lang="en-US" dirty="0" err="1" smtClean="0"/>
              <a:t>ochos</a:t>
            </a:r>
            <a:r>
              <a:rPr lang="en-US" dirty="0" smtClean="0"/>
              <a:t> </a:t>
            </a:r>
            <a:r>
              <a:rPr lang="en-US" dirty="0" err="1" smtClean="0"/>
              <a:t>piezas</a:t>
            </a:r>
            <a:r>
              <a:rPr lang="en-US" dirty="0" smtClean="0"/>
              <a:t> en </a:t>
            </a:r>
            <a:r>
              <a:rPr lang="en-US" dirty="0" err="1" smtClean="0"/>
              <a:t>las</a:t>
            </a:r>
            <a:r>
              <a:rPr lang="en-US" dirty="0" smtClean="0"/>
              <a:t> casa.</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61954"/>
          </a:xfrm>
        </p:spPr>
        <p:txBody>
          <a:bodyPr/>
          <a:lstStyle/>
          <a:p>
            <a:r>
              <a:rPr lang="en-US" dirty="0" smtClean="0"/>
              <a:t>1. </a:t>
            </a:r>
            <a:r>
              <a:rPr lang="en-US" dirty="0" err="1" smtClean="0"/>
              <a:t>Cuantas</a:t>
            </a:r>
            <a:r>
              <a:rPr lang="en-US" dirty="0" smtClean="0"/>
              <a:t> personas </a:t>
            </a:r>
            <a:r>
              <a:rPr lang="en-US" dirty="0" err="1" smtClean="0"/>
              <a:t>viven</a:t>
            </a:r>
            <a:r>
              <a:rPr lang="en-US" dirty="0" smtClean="0"/>
              <a:t> en </a:t>
            </a:r>
            <a:r>
              <a:rPr lang="en-US" dirty="0" err="1" smtClean="0"/>
              <a:t>las</a:t>
            </a:r>
            <a:r>
              <a:rPr lang="en-US" dirty="0" smtClean="0"/>
              <a:t> casa?</a:t>
            </a:r>
            <a:br>
              <a:rPr lang="en-US" dirty="0" smtClean="0"/>
            </a:br>
            <a:r>
              <a:rPr lang="en-US" dirty="0" smtClean="0"/>
              <a:t>2. </a:t>
            </a:r>
            <a:r>
              <a:rPr lang="en-US" dirty="0" err="1" smtClean="0"/>
              <a:t>Quien</a:t>
            </a:r>
            <a:r>
              <a:rPr lang="en-US" dirty="0" smtClean="0"/>
              <a:t> </a:t>
            </a:r>
            <a:r>
              <a:rPr lang="en-US" dirty="0" err="1" smtClean="0"/>
              <a:t>viven</a:t>
            </a:r>
            <a:r>
              <a:rPr lang="en-US" dirty="0" smtClean="0"/>
              <a:t> en la casa?</a:t>
            </a:r>
            <a:br>
              <a:rPr lang="en-US" dirty="0" smtClean="0"/>
            </a:br>
            <a:r>
              <a:rPr lang="en-US" dirty="0" smtClean="0"/>
              <a:t>3. </a:t>
            </a:r>
            <a:r>
              <a:rPr lang="en-US" dirty="0" err="1" smtClean="0"/>
              <a:t>C</a:t>
            </a:r>
            <a:r>
              <a:rPr lang="en-US" dirty="0" err="1" smtClean="0"/>
              <a:t>om</a:t>
            </a:r>
            <a:r>
              <a:rPr lang="en-US" dirty="0" err="1" smtClean="0"/>
              <a:t>ó</a:t>
            </a:r>
            <a:r>
              <a:rPr lang="en-US" dirty="0" smtClean="0"/>
              <a:t> </a:t>
            </a:r>
            <a:r>
              <a:rPr lang="en-US" dirty="0" err="1" smtClean="0"/>
              <a:t>es</a:t>
            </a:r>
            <a:r>
              <a:rPr lang="en-US" dirty="0" smtClean="0"/>
              <a:t> la ciudad de Lansing?</a:t>
            </a:r>
            <a:br>
              <a:rPr lang="en-US" dirty="0" smtClean="0"/>
            </a:br>
            <a:r>
              <a:rPr lang="en-US" dirty="0" smtClean="0"/>
              <a:t>4. La casa </a:t>
            </a:r>
            <a:r>
              <a:rPr lang="en-US" dirty="0" err="1" smtClean="0"/>
              <a:t>tiene</a:t>
            </a:r>
            <a:r>
              <a:rPr lang="en-US" dirty="0" smtClean="0"/>
              <a:t> </a:t>
            </a:r>
            <a:r>
              <a:rPr lang="en-US" dirty="0" err="1" smtClean="0"/>
              <a:t>una</a:t>
            </a:r>
            <a:r>
              <a:rPr lang="en-US" dirty="0" smtClean="0"/>
              <a:t> </a:t>
            </a:r>
            <a:r>
              <a:rPr lang="en-US" dirty="0" err="1" smtClean="0"/>
              <a:t>cocina</a:t>
            </a:r>
            <a:r>
              <a:rPr lang="en-US" dirty="0" smtClean="0"/>
              <a:t> </a:t>
            </a:r>
            <a:r>
              <a:rPr lang="en-US" dirty="0" err="1" smtClean="0"/>
              <a:t>grande</a:t>
            </a:r>
            <a:r>
              <a:rPr lang="en-US" dirty="0" smtClean="0"/>
              <a:t>, </a:t>
            </a:r>
            <a:r>
              <a:rPr lang="en-US" dirty="0" err="1" smtClean="0"/>
              <a:t>o</a:t>
            </a:r>
            <a:r>
              <a:rPr lang="en-US" dirty="0" smtClean="0"/>
              <a:t> </a:t>
            </a:r>
            <a:r>
              <a:rPr lang="en-US" dirty="0" err="1" smtClean="0"/>
              <a:t>pequeño</a:t>
            </a:r>
            <a:r>
              <a:rPr lang="en-US" dirty="0" smtClean="0"/>
              <a:t>?</a:t>
            </a:r>
            <a:br>
              <a:rPr lang="en-US" dirty="0" smtClean="0"/>
            </a:br>
            <a:r>
              <a:rPr lang="en-US" dirty="0" smtClean="0"/>
              <a:t/>
            </a:r>
            <a:br>
              <a:rPr lang="en-US" dirty="0" smtClean="0"/>
            </a:b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Imagine you are planning a party for your family. Write a composition describing the party: </a:t>
            </a:r>
            <a:r>
              <a:rPr lang="en-US" dirty="0" smtClean="0"/>
              <a:t>W</a:t>
            </a:r>
            <a:r>
              <a:rPr lang="en-US" dirty="0" smtClean="0"/>
              <a:t>hat chores do you have to do? What will you set the table with? </a:t>
            </a:r>
            <a:r>
              <a:rPr lang="en-US" smtClean="0"/>
              <a:t>What </a:t>
            </a:r>
            <a:r>
              <a:rPr lang="en-US" dirty="0" smtClean="0"/>
              <a:t>are you going to do at the party?</a:t>
            </a:r>
            <a:br>
              <a:rPr lang="en-US" dirty="0" smtClean="0"/>
            </a:br>
            <a:r>
              <a:rPr lang="en-US" dirty="0" smtClean="0"/>
              <a:t>Who will you invite?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u="sng" dirty="0" err="1" smtClean="0"/>
              <a:t>Decir</a:t>
            </a:r>
            <a:r>
              <a:rPr lang="en-US" u="sng" dirty="0" smtClean="0"/>
              <a:t>- to say</a:t>
            </a:r>
            <a:r>
              <a:rPr lang="en-US" dirty="0" smtClean="0"/>
              <a:t/>
            </a:r>
            <a:br>
              <a:rPr lang="en-US" dirty="0" smtClean="0"/>
            </a:br>
            <a:r>
              <a:rPr lang="en-US" dirty="0" err="1" smtClean="0"/>
              <a:t>yo</a:t>
            </a:r>
            <a:r>
              <a:rPr lang="en-US" dirty="0" smtClean="0"/>
              <a:t> </a:t>
            </a:r>
            <a:r>
              <a:rPr lang="en-US" dirty="0" err="1" smtClean="0"/>
              <a:t>d</a:t>
            </a:r>
            <a:r>
              <a:rPr lang="en-US" dirty="0" err="1" smtClean="0">
                <a:solidFill>
                  <a:srgbClr val="FF0000"/>
                </a:solidFill>
              </a:rPr>
              <a:t>ig</a:t>
            </a:r>
            <a:r>
              <a:rPr lang="en-US" dirty="0" err="1" smtClean="0"/>
              <a:t>o</a:t>
            </a:r>
            <a:r>
              <a:rPr lang="en-US" dirty="0" smtClean="0"/>
              <a:t>		</a:t>
            </a:r>
            <a:r>
              <a:rPr lang="en-US" dirty="0" err="1" smtClean="0"/>
              <a:t>nosotros</a:t>
            </a:r>
            <a:r>
              <a:rPr lang="en-US" dirty="0" smtClean="0"/>
              <a:t> </a:t>
            </a:r>
            <a:r>
              <a:rPr lang="en-US" dirty="0" err="1" smtClean="0"/>
              <a:t>decimos</a:t>
            </a:r>
            <a:r>
              <a:rPr lang="en-US" dirty="0" smtClean="0"/>
              <a:t/>
            </a:r>
            <a:br>
              <a:rPr lang="en-US" dirty="0" smtClean="0"/>
            </a:br>
            <a:r>
              <a:rPr lang="en-US" dirty="0" err="1" smtClean="0"/>
              <a:t>tú</a:t>
            </a:r>
            <a:r>
              <a:rPr lang="en-US" dirty="0" smtClean="0"/>
              <a:t> d</a:t>
            </a:r>
            <a:r>
              <a:rPr lang="en-US" dirty="0" smtClean="0">
                <a:solidFill>
                  <a:srgbClr val="FF0000"/>
                </a:solidFill>
              </a:rPr>
              <a:t>i</a:t>
            </a:r>
            <a:r>
              <a:rPr lang="en-US" dirty="0" smtClean="0"/>
              <a:t>ces		</a:t>
            </a:r>
            <a:r>
              <a:rPr lang="en-US" dirty="0" err="1" smtClean="0"/>
              <a:t>vosotros</a:t>
            </a:r>
            <a:r>
              <a:rPr lang="en-US" dirty="0" smtClean="0"/>
              <a:t> </a:t>
            </a:r>
            <a:r>
              <a:rPr lang="en-US" dirty="0" err="1" smtClean="0"/>
              <a:t>decís</a:t>
            </a:r>
            <a:r>
              <a:rPr lang="en-US" dirty="0" smtClean="0"/>
              <a:t/>
            </a:r>
            <a:br>
              <a:rPr lang="en-US" dirty="0" smtClean="0"/>
            </a:br>
            <a:r>
              <a:rPr lang="en-US" dirty="0" err="1" smtClean="0"/>
              <a:t>él/ella/Ud</a:t>
            </a:r>
            <a:r>
              <a:rPr lang="en-US" dirty="0" smtClean="0"/>
              <a:t>. d</a:t>
            </a:r>
            <a:r>
              <a:rPr lang="en-US" dirty="0" smtClean="0">
                <a:solidFill>
                  <a:srgbClr val="FF0000"/>
                </a:solidFill>
              </a:rPr>
              <a:t>i</a:t>
            </a:r>
            <a:r>
              <a:rPr lang="en-US" dirty="0" smtClean="0"/>
              <a:t>ce </a:t>
            </a:r>
            <a:br>
              <a:rPr lang="en-US" dirty="0" smtClean="0"/>
            </a:br>
            <a:r>
              <a:rPr lang="en-US" dirty="0" err="1" smtClean="0"/>
              <a:t>ellos/ellas/Uds</a:t>
            </a:r>
            <a:r>
              <a:rPr lang="en-US" dirty="0" smtClean="0"/>
              <a:t>. </a:t>
            </a:r>
            <a:r>
              <a:rPr lang="en-US" dirty="0" err="1" smtClean="0"/>
              <a:t>d</a:t>
            </a:r>
            <a:r>
              <a:rPr lang="en-US" dirty="0" err="1" smtClean="0">
                <a:solidFill>
                  <a:srgbClr val="FF0000"/>
                </a:solidFill>
              </a:rPr>
              <a:t>i</a:t>
            </a:r>
            <a:r>
              <a:rPr lang="en-US" dirty="0" err="1" smtClean="0"/>
              <a:t>cen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smtClean="0"/>
              <a:t>1. </a:t>
            </a:r>
            <a:r>
              <a:rPr lang="en-US" dirty="0" err="1" smtClean="0"/>
              <a:t>Paquita-Fi</a:t>
            </a:r>
            <a:r>
              <a:rPr lang="en-US" dirty="0" smtClean="0"/>
              <a:t> </a:t>
            </a:r>
            <a:r>
              <a:rPr lang="en-US" dirty="0" err="1" smtClean="0"/>
              <a:t>y</a:t>
            </a:r>
            <a:r>
              <a:rPr lang="en-US" dirty="0" smtClean="0"/>
              <a:t> </a:t>
            </a:r>
            <a:r>
              <a:rPr lang="en-US" dirty="0" err="1" smtClean="0"/>
              <a:t>Pricessa</a:t>
            </a:r>
            <a:r>
              <a:rPr lang="en-US" dirty="0" smtClean="0"/>
              <a:t>: </a:t>
            </a:r>
            <a:r>
              <a:rPr lang="en-US" dirty="0" err="1" smtClean="0"/>
              <a:t>vamos</a:t>
            </a:r>
            <a:r>
              <a:rPr lang="en-US" dirty="0" smtClean="0"/>
              <a:t> a </a:t>
            </a:r>
            <a:r>
              <a:rPr lang="en-US" dirty="0" err="1" smtClean="0"/>
              <a:t>pasar</a:t>
            </a:r>
            <a:r>
              <a:rPr lang="en-US" dirty="0" smtClean="0"/>
              <a:t> el fin de </a:t>
            </a:r>
            <a:r>
              <a:rPr lang="en-US" dirty="0" err="1" smtClean="0"/>
              <a:t>semana</a:t>
            </a:r>
            <a:r>
              <a:rPr lang="en-US" dirty="0" smtClean="0"/>
              <a:t> en West Bloomfield.</a:t>
            </a:r>
            <a:br>
              <a:rPr lang="en-US" dirty="0" smtClean="0"/>
            </a:br>
            <a:r>
              <a:rPr lang="en-US" dirty="0" smtClean="0"/>
              <a:t>2. Rebecca </a:t>
            </a:r>
            <a:r>
              <a:rPr lang="en-US" dirty="0" err="1" smtClean="0"/>
              <a:t>y</a:t>
            </a:r>
            <a:r>
              <a:rPr lang="en-US" dirty="0" smtClean="0"/>
              <a:t> </a:t>
            </a:r>
            <a:r>
              <a:rPr lang="en-US" dirty="0" err="1" smtClean="0"/>
              <a:t>nosotros</a:t>
            </a:r>
            <a:r>
              <a:rPr lang="en-US" dirty="0" smtClean="0"/>
              <a:t>: </a:t>
            </a:r>
            <a:r>
              <a:rPr lang="en-US" dirty="0" err="1" smtClean="0"/>
              <a:t>corremos</a:t>
            </a:r>
            <a:r>
              <a:rPr lang="en-US" dirty="0" smtClean="0"/>
              <a:t> </a:t>
            </a:r>
            <a:r>
              <a:rPr lang="en-US" dirty="0" err="1" smtClean="0"/>
              <a:t>cada</a:t>
            </a:r>
            <a:r>
              <a:rPr lang="en-US" dirty="0" smtClean="0"/>
              <a:t> </a:t>
            </a:r>
            <a:r>
              <a:rPr lang="en-US" dirty="0" err="1" smtClean="0"/>
              <a:t>día</a:t>
            </a:r>
            <a:r>
              <a:rPr lang="en-US" dirty="0" smtClean="0"/>
              <a:t> a la </a:t>
            </a:r>
            <a:r>
              <a:rPr lang="en-US" dirty="0" err="1" smtClean="0"/>
              <a:t>semana</a:t>
            </a:r>
            <a:r>
              <a:rPr lang="en-US" dirty="0" smtClean="0"/>
              <a:t>.</a:t>
            </a:r>
            <a:br>
              <a:rPr lang="en-US" dirty="0" smtClean="0"/>
            </a:br>
            <a:r>
              <a:rPr lang="en-US" dirty="0" smtClean="0"/>
              <a:t>3. </a:t>
            </a:r>
            <a:r>
              <a:rPr lang="en-US" dirty="0" err="1" smtClean="0"/>
              <a:t>Yo</a:t>
            </a:r>
            <a:r>
              <a:rPr lang="en-US" dirty="0" smtClean="0"/>
              <a:t>: </a:t>
            </a:r>
            <a:r>
              <a:rPr lang="en-US" dirty="0" err="1" smtClean="0"/>
              <a:t>como</a:t>
            </a:r>
            <a:r>
              <a:rPr lang="en-US" dirty="0" smtClean="0"/>
              <a:t> comida en Jerusalem Pizza.</a:t>
            </a:r>
            <a:br>
              <a:rPr lang="en-US" dirty="0" smtClean="0"/>
            </a:br>
            <a:r>
              <a:rPr lang="en-US" dirty="0" smtClean="0"/>
              <a:t>5. </a:t>
            </a:r>
            <a:r>
              <a:rPr lang="en-US" dirty="0" err="1" smtClean="0"/>
              <a:t>Tu</a:t>
            </a:r>
            <a:r>
              <a:rPr lang="en-US" dirty="0" smtClean="0"/>
              <a:t> amigo </a:t>
            </a:r>
            <a:r>
              <a:rPr lang="en-US" dirty="0" err="1" smtClean="0"/>
              <a:t>y</a:t>
            </a:r>
            <a:r>
              <a:rPr lang="en-US" dirty="0" smtClean="0"/>
              <a:t> </a:t>
            </a:r>
            <a:r>
              <a:rPr lang="en-US" dirty="0" err="1" smtClean="0"/>
              <a:t>tú</a:t>
            </a:r>
            <a:r>
              <a:rPr lang="en-US" dirty="0" smtClean="0"/>
              <a:t>: </a:t>
            </a:r>
            <a:r>
              <a:rPr lang="en-US" dirty="0" err="1" smtClean="0"/>
              <a:t>nunca</a:t>
            </a:r>
            <a:r>
              <a:rPr lang="en-US" dirty="0" smtClean="0"/>
              <a:t> </a:t>
            </a:r>
            <a:r>
              <a:rPr lang="en-US" dirty="0" err="1" smtClean="0"/>
              <a:t>repetimos</a:t>
            </a:r>
            <a:r>
              <a:rPr lang="en-US" dirty="0" smtClean="0"/>
              <a:t> lo </a:t>
            </a:r>
            <a:r>
              <a:rPr lang="en-US" dirty="0" err="1" smtClean="0"/>
              <a:t>qu</a:t>
            </a:r>
            <a:r>
              <a:rPr lang="en-US" dirty="0" smtClean="0"/>
              <a:t> </a:t>
            </a:r>
            <a:r>
              <a:rPr lang="en-US" dirty="0" err="1" smtClean="0"/>
              <a:t>decimos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normAutofit fontScale="90000"/>
          </a:bodyPr>
          <a:lstStyle/>
          <a:p>
            <a:r>
              <a:rPr lang="en-US" sz="3200" dirty="0" smtClean="0"/>
              <a:t>1. </a:t>
            </a:r>
            <a:r>
              <a:rPr lang="en-US" sz="3200" dirty="0" err="1" smtClean="0"/>
              <a:t>Paquita-Fi</a:t>
            </a:r>
            <a:r>
              <a:rPr lang="en-US" sz="3200" dirty="0" smtClean="0"/>
              <a:t> </a:t>
            </a:r>
            <a:r>
              <a:rPr lang="en-US" sz="3200" dirty="0" err="1" smtClean="0"/>
              <a:t>y</a:t>
            </a:r>
            <a:r>
              <a:rPr lang="en-US" sz="3200" dirty="0" smtClean="0"/>
              <a:t> </a:t>
            </a:r>
            <a:r>
              <a:rPr lang="en-US" sz="3200" dirty="0" err="1" smtClean="0"/>
              <a:t>Pricessa</a:t>
            </a:r>
            <a:r>
              <a:rPr lang="en-US" sz="3200" dirty="0" smtClean="0"/>
              <a:t>: </a:t>
            </a:r>
            <a:r>
              <a:rPr lang="en-US" sz="3200" dirty="0" err="1" smtClean="0"/>
              <a:t>vamos</a:t>
            </a:r>
            <a:r>
              <a:rPr lang="en-US" sz="3200" dirty="0" smtClean="0"/>
              <a:t> a </a:t>
            </a:r>
            <a:r>
              <a:rPr lang="en-US" sz="3200" dirty="0" err="1" smtClean="0"/>
              <a:t>pasar</a:t>
            </a:r>
            <a:r>
              <a:rPr lang="en-US" sz="3200" dirty="0" smtClean="0"/>
              <a:t> el fin de </a:t>
            </a:r>
            <a:r>
              <a:rPr lang="en-US" sz="3200" dirty="0" err="1" smtClean="0"/>
              <a:t>semana</a:t>
            </a:r>
            <a:r>
              <a:rPr lang="en-US" sz="3200" dirty="0" smtClean="0"/>
              <a:t> en West Bloomfield.</a:t>
            </a:r>
            <a:br>
              <a:rPr lang="en-US" sz="3200" dirty="0" smtClean="0"/>
            </a:br>
            <a:r>
              <a:rPr lang="en-US" sz="3200" dirty="0" err="1" smtClean="0">
                <a:solidFill>
                  <a:srgbClr val="FF0000"/>
                </a:solidFill>
              </a:rPr>
              <a:t>Ellas</a:t>
            </a:r>
            <a:r>
              <a:rPr lang="en-US" sz="3200" dirty="0" smtClean="0">
                <a:solidFill>
                  <a:srgbClr val="FF0000"/>
                </a:solidFill>
              </a:rPr>
              <a:t> </a:t>
            </a:r>
            <a:r>
              <a:rPr lang="en-US" sz="3200" dirty="0" err="1" smtClean="0">
                <a:solidFill>
                  <a:srgbClr val="FF0000"/>
                </a:solidFill>
              </a:rPr>
              <a:t>dicen</a:t>
            </a:r>
            <a:r>
              <a:rPr lang="en-US" sz="3200" dirty="0" smtClean="0">
                <a:solidFill>
                  <a:srgbClr val="FF0000"/>
                </a:solidFill>
              </a:rPr>
              <a:t> </a:t>
            </a:r>
            <a:r>
              <a:rPr lang="en-US" sz="3200" dirty="0" err="1" smtClean="0">
                <a:solidFill>
                  <a:srgbClr val="FF0000"/>
                </a:solidFill>
              </a:rPr>
              <a:t>que</a:t>
            </a:r>
            <a:r>
              <a:rPr lang="en-US" sz="3200" dirty="0" smtClean="0">
                <a:solidFill>
                  <a:srgbClr val="FF0000"/>
                </a:solidFill>
              </a:rPr>
              <a:t> van a </a:t>
            </a:r>
            <a:r>
              <a:rPr lang="en-US" sz="3200" dirty="0" err="1" smtClean="0">
                <a:solidFill>
                  <a:srgbClr val="FF0000"/>
                </a:solidFill>
              </a:rPr>
              <a:t>pasar</a:t>
            </a:r>
            <a:r>
              <a:rPr lang="en-US" sz="3200" dirty="0" smtClean="0">
                <a:solidFill>
                  <a:srgbClr val="FF0000"/>
                </a:solidFill>
              </a:rPr>
              <a:t> el fin de </a:t>
            </a:r>
            <a:r>
              <a:rPr lang="en-US" sz="3200" dirty="0" err="1" smtClean="0">
                <a:solidFill>
                  <a:srgbClr val="FF0000"/>
                </a:solidFill>
              </a:rPr>
              <a:t>semana</a:t>
            </a:r>
            <a:r>
              <a:rPr lang="en-US" sz="3200" dirty="0" smtClean="0">
                <a:solidFill>
                  <a:srgbClr val="FF0000"/>
                </a:solidFill>
              </a:rPr>
              <a:t> en WB.</a:t>
            </a:r>
            <a:r>
              <a:rPr lang="en-US" sz="3200" dirty="0" smtClean="0"/>
              <a:t/>
            </a:r>
            <a:br>
              <a:rPr lang="en-US" sz="3200" dirty="0" smtClean="0"/>
            </a:br>
            <a:r>
              <a:rPr lang="en-US" sz="3200" dirty="0" smtClean="0"/>
              <a:t>2. Rebecca </a:t>
            </a:r>
            <a:r>
              <a:rPr lang="en-US" sz="3200" dirty="0" err="1" smtClean="0"/>
              <a:t>y</a:t>
            </a:r>
            <a:r>
              <a:rPr lang="en-US" sz="3200" dirty="0" smtClean="0"/>
              <a:t> </a:t>
            </a:r>
            <a:r>
              <a:rPr lang="en-US" sz="3200" dirty="0" err="1" smtClean="0"/>
              <a:t>nosotros</a:t>
            </a:r>
            <a:r>
              <a:rPr lang="en-US" sz="3200" dirty="0" smtClean="0"/>
              <a:t>: </a:t>
            </a:r>
            <a:r>
              <a:rPr lang="en-US" sz="3200" dirty="0" err="1" smtClean="0"/>
              <a:t>corremos</a:t>
            </a:r>
            <a:r>
              <a:rPr lang="en-US" sz="3200" dirty="0" smtClean="0"/>
              <a:t> </a:t>
            </a:r>
            <a:r>
              <a:rPr lang="en-US" sz="3200" dirty="0" err="1" smtClean="0"/>
              <a:t>cada</a:t>
            </a:r>
            <a:r>
              <a:rPr lang="en-US" sz="3200" dirty="0" smtClean="0"/>
              <a:t> </a:t>
            </a:r>
            <a:r>
              <a:rPr lang="en-US" sz="3200" dirty="0" err="1" smtClean="0"/>
              <a:t>día</a:t>
            </a:r>
            <a:r>
              <a:rPr lang="en-US" sz="3200" dirty="0" smtClean="0"/>
              <a:t> a la </a:t>
            </a:r>
            <a:r>
              <a:rPr lang="en-US" sz="3200" dirty="0" err="1" smtClean="0"/>
              <a:t>semana</a:t>
            </a:r>
            <a:r>
              <a:rPr lang="en-US" sz="3200" dirty="0" smtClean="0"/>
              <a:t>.</a:t>
            </a:r>
            <a:br>
              <a:rPr lang="en-US" sz="3200" dirty="0" smtClean="0"/>
            </a:br>
            <a:r>
              <a:rPr lang="en-US" sz="3200" dirty="0" err="1" smtClean="0">
                <a:solidFill>
                  <a:srgbClr val="FF0000"/>
                </a:solidFill>
              </a:rPr>
              <a:t>Nosotros</a:t>
            </a:r>
            <a:r>
              <a:rPr lang="en-US" sz="3200" dirty="0" smtClean="0">
                <a:solidFill>
                  <a:srgbClr val="FF0000"/>
                </a:solidFill>
              </a:rPr>
              <a:t> </a:t>
            </a:r>
            <a:r>
              <a:rPr lang="en-US" sz="3200" dirty="0" err="1" smtClean="0">
                <a:solidFill>
                  <a:srgbClr val="FF0000"/>
                </a:solidFill>
              </a:rPr>
              <a:t>decimos</a:t>
            </a:r>
            <a:r>
              <a:rPr lang="en-US" sz="3200" dirty="0" smtClean="0">
                <a:solidFill>
                  <a:srgbClr val="FF0000"/>
                </a:solidFill>
              </a:rPr>
              <a:t> </a:t>
            </a:r>
            <a:r>
              <a:rPr lang="en-US" sz="3200" dirty="0" err="1" smtClean="0">
                <a:solidFill>
                  <a:srgbClr val="FF0000"/>
                </a:solidFill>
              </a:rPr>
              <a:t>que</a:t>
            </a:r>
            <a:r>
              <a:rPr lang="en-US" sz="3200" dirty="0" smtClean="0">
                <a:solidFill>
                  <a:srgbClr val="FF0000"/>
                </a:solidFill>
              </a:rPr>
              <a:t> </a:t>
            </a:r>
            <a:r>
              <a:rPr lang="en-US" sz="3200" dirty="0" err="1" smtClean="0">
                <a:solidFill>
                  <a:srgbClr val="FF0000"/>
                </a:solidFill>
              </a:rPr>
              <a:t>corremos</a:t>
            </a:r>
            <a:r>
              <a:rPr lang="en-US" sz="3200" dirty="0" smtClean="0">
                <a:solidFill>
                  <a:srgbClr val="FF0000"/>
                </a:solidFill>
              </a:rPr>
              <a:t> </a:t>
            </a:r>
            <a:r>
              <a:rPr lang="en-US" sz="3200" dirty="0" err="1" smtClean="0">
                <a:solidFill>
                  <a:srgbClr val="FF0000"/>
                </a:solidFill>
              </a:rPr>
              <a:t>cada</a:t>
            </a:r>
            <a:r>
              <a:rPr lang="en-US" sz="3200" dirty="0" smtClean="0">
                <a:solidFill>
                  <a:srgbClr val="FF0000"/>
                </a:solidFill>
              </a:rPr>
              <a:t> </a:t>
            </a:r>
            <a:r>
              <a:rPr lang="en-US" sz="3200" dirty="0" err="1" smtClean="0">
                <a:solidFill>
                  <a:srgbClr val="FF0000"/>
                </a:solidFill>
              </a:rPr>
              <a:t>día</a:t>
            </a:r>
            <a:r>
              <a:rPr lang="en-US" sz="3200" dirty="0" smtClean="0">
                <a:solidFill>
                  <a:srgbClr val="FF0000"/>
                </a:solidFill>
              </a:rPr>
              <a:t> a la </a:t>
            </a:r>
            <a:r>
              <a:rPr lang="en-US" sz="3200" dirty="0" err="1" smtClean="0">
                <a:solidFill>
                  <a:srgbClr val="FF0000"/>
                </a:solidFill>
              </a:rPr>
              <a:t>semana</a:t>
            </a:r>
            <a:r>
              <a:rPr lang="en-US" sz="3200" dirty="0" smtClean="0">
                <a:solidFill>
                  <a:srgbClr val="FF0000"/>
                </a:solidFill>
              </a:rPr>
              <a:t>.</a:t>
            </a:r>
            <a:r>
              <a:rPr lang="en-US" sz="3200" dirty="0" smtClean="0"/>
              <a:t/>
            </a:r>
            <a:br>
              <a:rPr lang="en-US" sz="3200" dirty="0" smtClean="0"/>
            </a:br>
            <a:r>
              <a:rPr lang="en-US" sz="3200" dirty="0" smtClean="0"/>
              <a:t>3. </a:t>
            </a:r>
            <a:r>
              <a:rPr lang="en-US" sz="3200" dirty="0" err="1" smtClean="0"/>
              <a:t>Yo</a:t>
            </a:r>
            <a:r>
              <a:rPr lang="en-US" sz="3200" dirty="0" smtClean="0"/>
              <a:t>: </a:t>
            </a:r>
            <a:r>
              <a:rPr lang="en-US" sz="3200" dirty="0" err="1" smtClean="0"/>
              <a:t>como</a:t>
            </a:r>
            <a:r>
              <a:rPr lang="en-US" sz="3200" dirty="0" smtClean="0"/>
              <a:t> comida en Jerusalem Pizza a los </a:t>
            </a:r>
            <a:r>
              <a:rPr lang="en-US" sz="3200" dirty="0" err="1" smtClean="0"/>
              <a:t>jueves</a:t>
            </a:r>
            <a:r>
              <a:rPr lang="en-US" sz="3200" dirty="0" smtClean="0"/>
              <a:t>.</a:t>
            </a:r>
            <a:br>
              <a:rPr lang="en-US" sz="3200" dirty="0" smtClean="0"/>
            </a:br>
            <a:r>
              <a:rPr lang="en-US" sz="3200" dirty="0" err="1" smtClean="0">
                <a:solidFill>
                  <a:srgbClr val="FF0000"/>
                </a:solidFill>
              </a:rPr>
              <a:t>Yo</a:t>
            </a:r>
            <a:r>
              <a:rPr lang="en-US" sz="3200" dirty="0" smtClean="0">
                <a:solidFill>
                  <a:srgbClr val="FF0000"/>
                </a:solidFill>
              </a:rPr>
              <a:t> </a:t>
            </a:r>
            <a:r>
              <a:rPr lang="en-US" sz="3200" dirty="0" err="1" smtClean="0">
                <a:solidFill>
                  <a:srgbClr val="FF0000"/>
                </a:solidFill>
              </a:rPr>
              <a:t>digo</a:t>
            </a:r>
            <a:r>
              <a:rPr lang="en-US" sz="3200" dirty="0" smtClean="0">
                <a:solidFill>
                  <a:srgbClr val="FF0000"/>
                </a:solidFill>
              </a:rPr>
              <a:t> </a:t>
            </a:r>
            <a:r>
              <a:rPr lang="en-US" sz="3200" dirty="0" err="1" smtClean="0">
                <a:solidFill>
                  <a:srgbClr val="FF0000"/>
                </a:solidFill>
              </a:rPr>
              <a:t>que</a:t>
            </a:r>
            <a:r>
              <a:rPr lang="en-US" sz="3200" dirty="0" smtClean="0">
                <a:solidFill>
                  <a:srgbClr val="FF0000"/>
                </a:solidFill>
              </a:rPr>
              <a:t> </a:t>
            </a:r>
            <a:r>
              <a:rPr lang="en-US" sz="3200" dirty="0" err="1" smtClean="0">
                <a:solidFill>
                  <a:srgbClr val="FF0000"/>
                </a:solidFill>
              </a:rPr>
              <a:t>como</a:t>
            </a:r>
            <a:r>
              <a:rPr lang="en-US" sz="3200" dirty="0" smtClean="0">
                <a:solidFill>
                  <a:srgbClr val="FF0000"/>
                </a:solidFill>
              </a:rPr>
              <a:t> comida en Jerusalem Pizza a los </a:t>
            </a:r>
            <a:r>
              <a:rPr lang="en-US" sz="3200" dirty="0" err="1" smtClean="0">
                <a:solidFill>
                  <a:srgbClr val="FF0000"/>
                </a:solidFill>
              </a:rPr>
              <a:t>jueves</a:t>
            </a:r>
            <a:r>
              <a:rPr lang="en-US" sz="3200" dirty="0" smtClean="0">
                <a:solidFill>
                  <a:srgbClr val="FF0000"/>
                </a:solidFill>
              </a:rPr>
              <a:t>.</a:t>
            </a:r>
            <a:r>
              <a:rPr lang="en-US" sz="3200" dirty="0" smtClean="0"/>
              <a:t/>
            </a:r>
            <a:br>
              <a:rPr lang="en-US" sz="3200" dirty="0" smtClean="0"/>
            </a:br>
            <a:r>
              <a:rPr lang="en-US" sz="3200" dirty="0" smtClean="0"/>
              <a:t>5. </a:t>
            </a:r>
            <a:r>
              <a:rPr lang="en-US" sz="3200" dirty="0" err="1" smtClean="0"/>
              <a:t>Tu</a:t>
            </a:r>
            <a:r>
              <a:rPr lang="en-US" sz="3200" dirty="0" smtClean="0"/>
              <a:t> amigo </a:t>
            </a:r>
            <a:r>
              <a:rPr lang="en-US" sz="3200" dirty="0" err="1" smtClean="0"/>
              <a:t>y</a:t>
            </a:r>
            <a:r>
              <a:rPr lang="en-US" sz="3200" dirty="0" smtClean="0"/>
              <a:t> </a:t>
            </a:r>
            <a:r>
              <a:rPr lang="en-US" sz="3200" dirty="0" err="1" smtClean="0"/>
              <a:t>tú</a:t>
            </a:r>
            <a:r>
              <a:rPr lang="en-US" sz="3200" dirty="0" smtClean="0"/>
              <a:t>: </a:t>
            </a:r>
            <a:r>
              <a:rPr lang="en-US" sz="3200" dirty="0" err="1" smtClean="0"/>
              <a:t>nunca</a:t>
            </a:r>
            <a:r>
              <a:rPr lang="en-US" sz="3200" dirty="0" smtClean="0"/>
              <a:t> </a:t>
            </a:r>
            <a:r>
              <a:rPr lang="en-US" sz="3200" dirty="0" err="1" smtClean="0"/>
              <a:t>repetimos</a:t>
            </a:r>
            <a:r>
              <a:rPr lang="en-US" sz="3200" dirty="0" smtClean="0"/>
              <a:t> lo </a:t>
            </a:r>
            <a:r>
              <a:rPr lang="en-US" sz="3200" dirty="0" err="1" smtClean="0"/>
              <a:t>que</a:t>
            </a:r>
            <a:r>
              <a:rPr lang="en-US" sz="3200" dirty="0" smtClean="0"/>
              <a:t> </a:t>
            </a:r>
            <a:r>
              <a:rPr lang="en-US" sz="3200" dirty="0" err="1" smtClean="0"/>
              <a:t>decimos</a:t>
            </a:r>
            <a:r>
              <a:rPr lang="en-US" sz="3200" dirty="0" smtClean="0"/>
              <a:t>.</a:t>
            </a:r>
            <a:br>
              <a:rPr lang="en-US" sz="3200" dirty="0" smtClean="0"/>
            </a:br>
            <a:r>
              <a:rPr lang="en-US" sz="3200" dirty="0" err="1" smtClean="0">
                <a:solidFill>
                  <a:srgbClr val="FF0000"/>
                </a:solidFill>
              </a:rPr>
              <a:t>Ustedes</a:t>
            </a:r>
            <a:r>
              <a:rPr lang="en-US" sz="3200" dirty="0" smtClean="0">
                <a:solidFill>
                  <a:srgbClr val="FF0000"/>
                </a:solidFill>
              </a:rPr>
              <a:t> </a:t>
            </a:r>
            <a:r>
              <a:rPr lang="en-US" sz="3200" dirty="0" err="1" smtClean="0">
                <a:solidFill>
                  <a:srgbClr val="FF0000"/>
                </a:solidFill>
              </a:rPr>
              <a:t>dicen</a:t>
            </a:r>
            <a:r>
              <a:rPr lang="en-US" sz="3200" dirty="0" smtClean="0">
                <a:solidFill>
                  <a:srgbClr val="FF0000"/>
                </a:solidFill>
              </a:rPr>
              <a:t> </a:t>
            </a:r>
            <a:r>
              <a:rPr lang="en-US" sz="3200" dirty="0" err="1" smtClean="0">
                <a:solidFill>
                  <a:srgbClr val="FF0000"/>
                </a:solidFill>
              </a:rPr>
              <a:t>que</a:t>
            </a:r>
            <a:r>
              <a:rPr lang="en-US" sz="3200" dirty="0" smtClean="0">
                <a:solidFill>
                  <a:srgbClr val="FF0000"/>
                </a:solidFill>
              </a:rPr>
              <a:t> </a:t>
            </a:r>
            <a:r>
              <a:rPr lang="en-US" sz="3200" dirty="0" err="1" smtClean="0">
                <a:solidFill>
                  <a:srgbClr val="FF0000"/>
                </a:solidFill>
              </a:rPr>
              <a:t>nunca</a:t>
            </a:r>
            <a:r>
              <a:rPr lang="en-US" sz="3200" dirty="0" smtClean="0">
                <a:solidFill>
                  <a:srgbClr val="FF0000"/>
                </a:solidFill>
              </a:rPr>
              <a:t> </a:t>
            </a:r>
            <a:r>
              <a:rPr lang="en-US" sz="3200" dirty="0" err="1" smtClean="0">
                <a:solidFill>
                  <a:srgbClr val="FF0000"/>
                </a:solidFill>
              </a:rPr>
              <a:t>repeten</a:t>
            </a:r>
            <a:r>
              <a:rPr lang="en-US" sz="3200" dirty="0" smtClean="0">
                <a:solidFill>
                  <a:srgbClr val="FF0000"/>
                </a:solidFill>
              </a:rPr>
              <a:t> lo </a:t>
            </a:r>
            <a:r>
              <a:rPr lang="en-US" sz="3200" dirty="0" err="1" smtClean="0">
                <a:solidFill>
                  <a:srgbClr val="FF0000"/>
                </a:solidFill>
              </a:rPr>
              <a:t>que</a:t>
            </a:r>
            <a:r>
              <a:rPr lang="en-US" sz="3200" dirty="0" smtClean="0">
                <a:solidFill>
                  <a:srgbClr val="FF0000"/>
                </a:solidFill>
              </a:rPr>
              <a:t> </a:t>
            </a:r>
            <a:r>
              <a:rPr lang="en-US" sz="3200" dirty="0" err="1" smtClean="0">
                <a:solidFill>
                  <a:srgbClr val="FF0000"/>
                </a:solidFill>
              </a:rPr>
              <a:t>decimos</a:t>
            </a:r>
            <a:r>
              <a:rPr lang="en-US" sz="3200" dirty="0" smtClean="0">
                <a:solidFill>
                  <a:srgbClr val="FF0000"/>
                </a:solidFill>
              </a:rPr>
              <a:t>.</a:t>
            </a:r>
            <a:endParaRPr lang="en-US" sz="32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3912"/>
          </a:xfrm>
        </p:spPr>
        <p:txBody>
          <a:bodyPr/>
          <a:lstStyle/>
          <a:p>
            <a:r>
              <a:rPr lang="en-US" u="sng" dirty="0" err="1" smtClean="0"/>
              <a:t>Repetir</a:t>
            </a:r>
            <a:r>
              <a:rPr lang="en-US" u="sng" dirty="0" smtClean="0"/>
              <a:t>- to repeat</a:t>
            </a:r>
            <a:r>
              <a:rPr lang="en-US" dirty="0" smtClean="0"/>
              <a:t/>
            </a:r>
            <a:br>
              <a:rPr lang="en-US" dirty="0" smtClean="0"/>
            </a:br>
            <a:r>
              <a:rPr lang="en-US" dirty="0" err="1" smtClean="0"/>
              <a:t>yo</a:t>
            </a:r>
            <a:r>
              <a:rPr lang="en-US" dirty="0" smtClean="0"/>
              <a:t> </a:t>
            </a:r>
            <a:r>
              <a:rPr lang="en-US" dirty="0" err="1" smtClean="0"/>
              <a:t>rep</a:t>
            </a:r>
            <a:r>
              <a:rPr lang="en-US" dirty="0" err="1" smtClean="0">
                <a:solidFill>
                  <a:srgbClr val="FF0000"/>
                </a:solidFill>
              </a:rPr>
              <a:t>i</a:t>
            </a:r>
            <a:r>
              <a:rPr lang="en-US" dirty="0" err="1" smtClean="0"/>
              <a:t>to</a:t>
            </a:r>
            <a:r>
              <a:rPr lang="en-US" dirty="0" smtClean="0"/>
              <a:t>		</a:t>
            </a:r>
            <a:r>
              <a:rPr lang="en-US" dirty="0" err="1" smtClean="0"/>
              <a:t>nosotros</a:t>
            </a:r>
            <a:r>
              <a:rPr lang="en-US" dirty="0" smtClean="0"/>
              <a:t> </a:t>
            </a:r>
            <a:r>
              <a:rPr lang="en-US" dirty="0" err="1" smtClean="0"/>
              <a:t>repetimos</a:t>
            </a:r>
            <a:r>
              <a:rPr lang="en-US" dirty="0" smtClean="0"/>
              <a:t/>
            </a:r>
            <a:br>
              <a:rPr lang="en-US" dirty="0" smtClean="0"/>
            </a:br>
            <a:r>
              <a:rPr lang="en-US" dirty="0" err="1" smtClean="0"/>
              <a:t>tú</a:t>
            </a:r>
            <a:r>
              <a:rPr lang="en-US" dirty="0" smtClean="0"/>
              <a:t> </a:t>
            </a:r>
            <a:r>
              <a:rPr lang="en-US" dirty="0" err="1" smtClean="0"/>
              <a:t>rep</a:t>
            </a:r>
            <a:r>
              <a:rPr lang="en-US" dirty="0" err="1" smtClean="0">
                <a:solidFill>
                  <a:srgbClr val="FF0000"/>
                </a:solidFill>
              </a:rPr>
              <a:t>i</a:t>
            </a:r>
            <a:r>
              <a:rPr lang="en-US" dirty="0" err="1" smtClean="0"/>
              <a:t>tes</a:t>
            </a:r>
            <a:r>
              <a:rPr lang="en-US" dirty="0" smtClean="0"/>
              <a:t>		</a:t>
            </a:r>
            <a:r>
              <a:rPr lang="en-US" dirty="0" err="1" smtClean="0"/>
              <a:t>vosotros</a:t>
            </a:r>
            <a:r>
              <a:rPr lang="en-US" dirty="0" smtClean="0"/>
              <a:t> </a:t>
            </a:r>
            <a:r>
              <a:rPr lang="en-US" dirty="0" err="1" smtClean="0"/>
              <a:t>repetís</a:t>
            </a:r>
            <a:r>
              <a:rPr lang="en-US" dirty="0" smtClean="0"/>
              <a:t/>
            </a:r>
            <a:br>
              <a:rPr lang="en-US" dirty="0" smtClean="0"/>
            </a:br>
            <a:r>
              <a:rPr lang="en-US" dirty="0" err="1" smtClean="0"/>
              <a:t>él/ella/Ud</a:t>
            </a:r>
            <a:r>
              <a:rPr lang="en-US" dirty="0" smtClean="0"/>
              <a:t>. </a:t>
            </a:r>
            <a:r>
              <a:rPr lang="en-US" dirty="0" err="1" smtClean="0"/>
              <a:t>rep</a:t>
            </a:r>
            <a:r>
              <a:rPr lang="en-US" dirty="0" err="1" smtClean="0">
                <a:solidFill>
                  <a:srgbClr val="FF0000"/>
                </a:solidFill>
              </a:rPr>
              <a:t>i</a:t>
            </a:r>
            <a:r>
              <a:rPr lang="en-US" dirty="0" err="1" smtClean="0"/>
              <a:t>te</a:t>
            </a:r>
            <a:r>
              <a:rPr lang="en-US" dirty="0" smtClean="0"/>
              <a:t> </a:t>
            </a:r>
            <a:br>
              <a:rPr lang="en-US" dirty="0" smtClean="0"/>
            </a:br>
            <a:r>
              <a:rPr lang="en-US" dirty="0" err="1" smtClean="0"/>
              <a:t>ellos/ellas/Uds</a:t>
            </a:r>
            <a:r>
              <a:rPr lang="en-US" dirty="0" smtClean="0"/>
              <a:t>. </a:t>
            </a:r>
            <a:r>
              <a:rPr lang="en-US" dirty="0" err="1" smtClean="0"/>
              <a:t>rep</a:t>
            </a:r>
            <a:r>
              <a:rPr lang="en-US" dirty="0" err="1" smtClean="0">
                <a:solidFill>
                  <a:srgbClr val="FF0000"/>
                </a:solidFill>
              </a:rPr>
              <a:t>i</a:t>
            </a:r>
            <a:r>
              <a:rPr lang="en-US" dirty="0" err="1" smtClean="0"/>
              <a:t>ten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2096" y="274638"/>
            <a:ext cx="8229600" cy="6385870"/>
          </a:xfrm>
        </p:spPr>
        <p:txBody>
          <a:bodyPr/>
          <a:lstStyle/>
          <a:p>
            <a:r>
              <a:rPr lang="en-US" sz="4000" u="sng" dirty="0" err="1" smtClean="0"/>
              <a:t>Deber</a:t>
            </a:r>
            <a:r>
              <a:rPr lang="en-US" sz="4000" u="sng" dirty="0" smtClean="0"/>
              <a:t>- to owe, must, should, ought to</a:t>
            </a:r>
            <a:r>
              <a:rPr lang="en-US" dirty="0" smtClean="0"/>
              <a:t/>
            </a:r>
            <a:br>
              <a:rPr lang="en-US" dirty="0" smtClean="0"/>
            </a:br>
            <a:r>
              <a:rPr lang="en-US" dirty="0" smtClean="0"/>
              <a:t/>
            </a:r>
            <a:br>
              <a:rPr lang="en-US" dirty="0" smtClean="0"/>
            </a:br>
            <a:r>
              <a:rPr lang="en-US" dirty="0" err="1" smtClean="0"/>
              <a:t>yo</a:t>
            </a:r>
            <a:r>
              <a:rPr lang="en-US" dirty="0" smtClean="0"/>
              <a:t> </a:t>
            </a:r>
            <a:r>
              <a:rPr lang="en-US" dirty="0" err="1" smtClean="0"/>
              <a:t>debo</a:t>
            </a:r>
            <a:r>
              <a:rPr lang="en-US" dirty="0" smtClean="0"/>
              <a:t>			</a:t>
            </a:r>
            <a:r>
              <a:rPr lang="en-US" dirty="0" err="1" smtClean="0"/>
              <a:t>nosotros</a:t>
            </a:r>
            <a:r>
              <a:rPr lang="en-US" dirty="0" smtClean="0"/>
              <a:t> </a:t>
            </a:r>
            <a:r>
              <a:rPr lang="en-US" dirty="0" err="1" smtClean="0"/>
              <a:t>debemos</a:t>
            </a:r>
            <a:r>
              <a:rPr lang="en-US" dirty="0" smtClean="0"/>
              <a:t/>
            </a:r>
            <a:br>
              <a:rPr lang="en-US" dirty="0" smtClean="0"/>
            </a:br>
            <a:r>
              <a:rPr lang="en-US" dirty="0" err="1" smtClean="0"/>
              <a:t>tú</a:t>
            </a:r>
            <a:r>
              <a:rPr lang="en-US" dirty="0" smtClean="0"/>
              <a:t> </a:t>
            </a:r>
            <a:r>
              <a:rPr lang="en-US" dirty="0" err="1" smtClean="0"/>
              <a:t>debes</a:t>
            </a:r>
            <a:r>
              <a:rPr lang="en-US" dirty="0" smtClean="0"/>
              <a:t>		</a:t>
            </a:r>
            <a:r>
              <a:rPr lang="en-US" dirty="0" err="1" smtClean="0"/>
              <a:t>vosotros</a:t>
            </a:r>
            <a:r>
              <a:rPr lang="en-US" dirty="0" smtClean="0"/>
              <a:t> </a:t>
            </a:r>
            <a:r>
              <a:rPr lang="en-US" dirty="0" err="1" smtClean="0"/>
              <a:t>debes</a:t>
            </a:r>
            <a:r>
              <a:rPr lang="en-US" dirty="0" smtClean="0"/>
              <a:t/>
            </a:r>
            <a:br>
              <a:rPr lang="en-US" dirty="0" smtClean="0"/>
            </a:br>
            <a:r>
              <a:rPr lang="en-US" dirty="0" err="1" smtClean="0"/>
              <a:t>él/ella/Ud</a:t>
            </a:r>
            <a:r>
              <a:rPr lang="en-US" dirty="0" smtClean="0"/>
              <a:t>. </a:t>
            </a:r>
            <a:r>
              <a:rPr lang="en-US" dirty="0" err="1" smtClean="0"/>
              <a:t>debe</a:t>
            </a:r>
            <a:r>
              <a:rPr lang="en-US" dirty="0" smtClean="0"/>
              <a:t/>
            </a:r>
            <a:br>
              <a:rPr lang="en-US" dirty="0" smtClean="0"/>
            </a:br>
            <a:r>
              <a:rPr lang="en-US" dirty="0" err="1" smtClean="0"/>
              <a:t>ellos/ellas/Uds</a:t>
            </a:r>
            <a:r>
              <a:rPr lang="en-US" dirty="0" smtClean="0"/>
              <a:t>. </a:t>
            </a:r>
            <a:r>
              <a:rPr lang="en-US" dirty="0" err="1" smtClean="0"/>
              <a:t>deben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8422"/>
          </a:xfrm>
        </p:spPr>
        <p:txBody>
          <a:bodyPr>
            <a:normAutofit/>
          </a:bodyPr>
          <a:lstStyle/>
          <a:p>
            <a:r>
              <a:rPr lang="en-US" dirty="0" err="1" smtClean="0"/>
              <a:t>Pedir</a:t>
            </a:r>
            <a:r>
              <a:rPr lang="en-US" dirty="0" smtClean="0"/>
              <a:t>- to ask </a:t>
            </a:r>
            <a:br>
              <a:rPr lang="en-US" dirty="0" smtClean="0"/>
            </a:br>
            <a:r>
              <a:rPr lang="en-US" dirty="0" err="1" smtClean="0"/>
              <a:t>yo</a:t>
            </a:r>
            <a:r>
              <a:rPr lang="en-US" dirty="0" smtClean="0"/>
              <a:t> </a:t>
            </a:r>
            <a:r>
              <a:rPr lang="en-US" dirty="0" err="1" smtClean="0"/>
              <a:t>p</a:t>
            </a:r>
            <a:r>
              <a:rPr lang="en-US" dirty="0" err="1" smtClean="0">
                <a:solidFill>
                  <a:srgbClr val="FF0000"/>
                </a:solidFill>
              </a:rPr>
              <a:t>i</a:t>
            </a:r>
            <a:r>
              <a:rPr lang="en-US" dirty="0" err="1" smtClean="0"/>
              <a:t>do</a:t>
            </a:r>
            <a:r>
              <a:rPr lang="en-US" dirty="0" smtClean="0"/>
              <a:t>		</a:t>
            </a:r>
            <a:r>
              <a:rPr lang="en-US" dirty="0" err="1" smtClean="0"/>
              <a:t>nosotros</a:t>
            </a:r>
            <a:r>
              <a:rPr lang="en-US" dirty="0" smtClean="0"/>
              <a:t> </a:t>
            </a:r>
            <a:r>
              <a:rPr lang="en-US" dirty="0" err="1" smtClean="0"/>
              <a:t>pedimos</a:t>
            </a:r>
            <a:r>
              <a:rPr lang="en-US" dirty="0" smtClean="0"/>
              <a:t/>
            </a:r>
            <a:br>
              <a:rPr lang="en-US" dirty="0" smtClean="0"/>
            </a:br>
            <a:r>
              <a:rPr lang="en-US" dirty="0" err="1" smtClean="0"/>
              <a:t>tú</a:t>
            </a:r>
            <a:r>
              <a:rPr lang="en-US" dirty="0" smtClean="0"/>
              <a:t> </a:t>
            </a:r>
            <a:r>
              <a:rPr lang="en-US" dirty="0" err="1" smtClean="0"/>
              <a:t>p</a:t>
            </a:r>
            <a:r>
              <a:rPr lang="en-US" dirty="0" err="1" smtClean="0">
                <a:solidFill>
                  <a:srgbClr val="FF0000"/>
                </a:solidFill>
              </a:rPr>
              <a:t>i</a:t>
            </a:r>
            <a:r>
              <a:rPr lang="en-US" dirty="0" err="1" smtClean="0"/>
              <a:t>des</a:t>
            </a:r>
            <a:r>
              <a:rPr lang="en-US" dirty="0" smtClean="0"/>
              <a:t>		</a:t>
            </a:r>
            <a:r>
              <a:rPr lang="en-US" dirty="0" err="1" smtClean="0"/>
              <a:t>vosotros</a:t>
            </a:r>
            <a:r>
              <a:rPr lang="en-US" dirty="0" smtClean="0"/>
              <a:t> </a:t>
            </a:r>
            <a:r>
              <a:rPr lang="en-US" dirty="0" err="1" smtClean="0"/>
              <a:t>pedís</a:t>
            </a:r>
            <a:r>
              <a:rPr lang="en-US" dirty="0" smtClean="0"/>
              <a:t/>
            </a:r>
            <a:br>
              <a:rPr lang="en-US" dirty="0" smtClean="0"/>
            </a:br>
            <a:r>
              <a:rPr lang="en-US" dirty="0" err="1" smtClean="0"/>
              <a:t>él/ella/Ud</a:t>
            </a:r>
            <a:r>
              <a:rPr lang="en-US" dirty="0" smtClean="0"/>
              <a:t>. </a:t>
            </a:r>
            <a:r>
              <a:rPr lang="en-US" dirty="0" err="1" smtClean="0"/>
              <a:t>p</a:t>
            </a:r>
            <a:r>
              <a:rPr lang="en-US" dirty="0" err="1" smtClean="0">
                <a:solidFill>
                  <a:srgbClr val="FF0000"/>
                </a:solidFill>
              </a:rPr>
              <a:t>i</a:t>
            </a:r>
            <a:r>
              <a:rPr lang="en-US" dirty="0" err="1" smtClean="0"/>
              <a:t>de</a:t>
            </a:r>
            <a:r>
              <a:rPr lang="en-US" dirty="0" smtClean="0"/>
              <a:t/>
            </a:r>
            <a:br>
              <a:rPr lang="en-US" dirty="0" smtClean="0"/>
            </a:br>
            <a:r>
              <a:rPr lang="en-US" dirty="0" err="1" smtClean="0"/>
              <a:t>ellos/ellas/Uds</a:t>
            </a:r>
            <a:r>
              <a:rPr lang="en-US" dirty="0" smtClean="0"/>
              <a:t>. </a:t>
            </a:r>
            <a:r>
              <a:rPr lang="en-US" dirty="0" err="1" smtClean="0"/>
              <a:t>p</a:t>
            </a:r>
            <a:r>
              <a:rPr lang="en-US" dirty="0" err="1" smtClean="0">
                <a:solidFill>
                  <a:srgbClr val="FF0000"/>
                </a:solidFill>
              </a:rPr>
              <a:t>i</a:t>
            </a:r>
            <a:r>
              <a:rPr lang="en-US" dirty="0" err="1" smtClean="0"/>
              <a:t>den</a:t>
            </a:r>
            <a:r>
              <a:rPr lang="en-US" dirty="0" smtClean="0"/>
              <a:t/>
            </a:r>
            <a:br>
              <a:rPr lang="en-US" dirty="0" smtClean="0"/>
            </a:br>
            <a:r>
              <a:rPr lang="en-US" dirty="0" smtClean="0"/>
              <a:t/>
            </a:r>
            <a:br>
              <a:rPr lang="en-US" dirty="0" smtClean="0"/>
            </a:br>
            <a:r>
              <a:rPr lang="en-US" dirty="0" smtClean="0"/>
              <a:t>(as in to ask for something, NOT to ask a question)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TotalTime>
  <Words>941</Words>
  <Application>Microsoft Macintosh PowerPoint</Application>
  <PresentationFormat>On-screen Show (4:3)</PresentationFormat>
  <Paragraphs>55</Paragraphs>
  <Slides>37</Slides>
  <Notes>0</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Office Theme</vt:lpstr>
      <vt:lpstr>Test 3 Review</vt:lpstr>
      <vt:lpstr>Remember the many uses of QUE? Qué?=what? Que=that/which</vt:lpstr>
      <vt:lpstr>If you want to quote/paraphrase someone, you use the verb decir=que as in: Princessa dice que le gusta la clase español. Princessa says that she likes Spanish class</vt:lpstr>
      <vt:lpstr>Decir- to say yo digo  nosotros decimos tú dices  vosotros decís él/ella/Ud. dice  ellos/ellas/Uds. dicen</vt:lpstr>
      <vt:lpstr>1. Paquita-Fi y Pricessa: vamos a pasar el fin de semana en West Bloomfield. 2. Rebecca y nosotros: corremos cada día a la semana. 3. Yo: como comida en Jerusalem Pizza. 5. Tu amigo y tú: nunca repetimos lo qu decimos</vt:lpstr>
      <vt:lpstr>1. Paquita-Fi y Pricessa: vamos a pasar el fin de semana en West Bloomfield. Ellas dicen que van a pasar el fin de semana en WB. 2. Rebecca y nosotros: corremos cada día a la semana. Nosotros decimos que corremos cada día a la semana. 3. Yo: como comida en Jerusalem Pizza a los jueves. Yo digo que como comida en Jerusalem Pizza a los jueves. 5. Tu amigo y tú: nunca repetimos lo que decimos. Ustedes dicen que nunca repeten lo que decimos.</vt:lpstr>
      <vt:lpstr>Repetir- to repeat yo repito  nosotros repetimos tú repites  vosotros repetís él/ella/Ud. repite  ellos/ellas/Uds. repiten</vt:lpstr>
      <vt:lpstr>Deber- to owe, must, should, ought to  yo debo   nosotros debemos tú debes  vosotros debes él/ella/Ud. debe ellos/ellas/Uds. deben</vt:lpstr>
      <vt:lpstr>Pedir- to ask  yo pido  nosotros pedimos tú pides  vosotros pedís él/ella/Ud. pide ellos/ellas/Uds. piden  (as in to ask for something, NOT to ask a question)</vt:lpstr>
      <vt:lpstr>1. Yo _______ (decir) que el gato de Adolfo es adorable. 2. Los chicos siempre ______ (repetir) que March Madness es importante. 3. Nosotros ______ (deber) estudiar por el examen de español. 4. Las chicas _____ (pedir) a Srta. P a mirar peliculas en español. </vt:lpstr>
      <vt:lpstr>1. Yo digo (decir) que el gato de Adolfo es adorable. 2. Los chicos siempre repiten (repetir) que March Madness es importante. 3. Nosotros debemos (deber) estudiar por el examen de español. 4. Las chicas piden (pedir) a Srta. P a mirar peliculas en español. </vt:lpstr>
      <vt:lpstr>Dondé necesitan ir?</vt:lpstr>
      <vt:lpstr>1. A. Necesitan ir a su cuarto B. Necesitan ir al comedor.  2. A. Necesita ir al garaje. B. Necesita ir a la sala.  3. A. Necesitamos ir a nuestros carros. B. Necesitamos ir a la cocina. </vt:lpstr>
      <vt:lpstr>  </vt:lpstr>
      <vt:lpstr>1. Prefiero ___ tenedor (ese) 2. Da me ____ vasos por favor (este) 3. ¿___ platos son especiales? (aquel) 4. Necesito ___ platos para poner la mesa (este)</vt:lpstr>
      <vt:lpstr>1. Prefiero ese tenedor (ese) 2. Da me estos vasos por favor (este) 3. ¿aquellos platos son especiales? (aquel) 4. Necesito estas cartas para poner la mesa (este)</vt:lpstr>
      <vt:lpstr>¿Qué es?</vt:lpstr>
      <vt:lpstr>Slide 18</vt:lpstr>
      <vt:lpstr>Es un vaso</vt:lpstr>
      <vt:lpstr>Slide 20</vt:lpstr>
      <vt:lpstr>Son las servilletas</vt:lpstr>
      <vt:lpstr>Slide 22</vt:lpstr>
      <vt:lpstr>Es un plato</vt:lpstr>
      <vt:lpstr>Slide 24</vt:lpstr>
      <vt:lpstr>Es una taza</vt:lpstr>
      <vt:lpstr>Slide 26</vt:lpstr>
      <vt:lpstr>Es la sal y la pimienta</vt:lpstr>
      <vt:lpstr>Slide 28</vt:lpstr>
      <vt:lpstr>Es el tenedor</vt:lpstr>
      <vt:lpstr>Slide 30</vt:lpstr>
      <vt:lpstr>Es el cuchillo</vt:lpstr>
      <vt:lpstr>Slide 32</vt:lpstr>
      <vt:lpstr>Es la cuchara</vt:lpstr>
      <vt:lpstr>Slide 34</vt:lpstr>
      <vt:lpstr>Me llamo Sr. Mostaza. Vivo en Lansing, la capital de Michigan. Es una ciudad pequeña, pero bonita. Vivo con mi esposa y mis hijos en una casa muy cómoda. La casa tiene una cocina grande, una sala pequeña, y tres baños. Hay ochos piezas en las casa.</vt:lpstr>
      <vt:lpstr>1. Cuantas personas viven en las casa? 2. Quien viven en la casa? 3. Comó es la ciudad de Lansing? 4. La casa tiene una cocina grande, o pequeño?  </vt:lpstr>
      <vt:lpstr>Imagine you are planning a party for your family. Write a composition describing the party: What chores do you have to do? What will you set the table with? What are you going to do at the party? Who will you invite?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3 Review</dc:title>
  <dc:creator>Frankel Jewish Academy</dc:creator>
  <cp:lastModifiedBy>Frankel Jewish Academy</cp:lastModifiedBy>
  <cp:revision>3</cp:revision>
  <dcterms:created xsi:type="dcterms:W3CDTF">2012-03-19T17:18:05Z</dcterms:created>
  <dcterms:modified xsi:type="dcterms:W3CDTF">2012-03-19T17:38:26Z</dcterms:modified>
</cp:coreProperties>
</file>